
<file path=[Content_Types].xml><?xml version="1.0" encoding="utf-8"?>
<Types xmlns="http://schemas.openxmlformats.org/package/2006/content-types">
  <Default Extension="bin" ContentType="video/unknown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0E_2C904BBF.xml" ContentType="application/vnd.ms-powerpoint.comment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1" r:id="rId6"/>
    <p:sldId id="273" r:id="rId7"/>
    <p:sldId id="281" r:id="rId8"/>
    <p:sldId id="289" r:id="rId9"/>
    <p:sldId id="265" r:id="rId10"/>
    <p:sldId id="277" r:id="rId11"/>
    <p:sldId id="287" r:id="rId12"/>
    <p:sldId id="288" r:id="rId13"/>
    <p:sldId id="290" r:id="rId14"/>
    <p:sldId id="284" r:id="rId15"/>
    <p:sldId id="285" r:id="rId16"/>
    <p:sldId id="291" r:id="rId17"/>
    <p:sldId id="278" r:id="rId18"/>
    <p:sldId id="270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5130B5-F17D-1E59-2C55-2A24A4EBE33E}" name="Jia, Raymond Z" initials="JRZ" userId="Jia, Raymond Z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69D26-87DC-4ADC-A728-8A59E8C4688A}" v="2004" dt="2022-03-16T04:56:39.773"/>
    <p1510:client id="{28E56CB4-4C9B-BA6A-8365-C4D20E9DDC55}" v="1" dt="2022-03-16T04:09:17.955"/>
    <p1510:client id="{2978DA94-0585-D7CF-B649-BB8495F1DAEB}" v="69" dt="2022-03-16T03:56:25.708"/>
    <p1510:client id="{31DA672F-17AC-EB3D-3C22-1556BF44D3FC}" v="10" dt="2022-03-16T04:07:19.082"/>
    <p1510:client id="{63D05D31-9B05-D0E2-F810-32E7AEA80894}" v="42" dt="2022-03-16T00:17:14.566"/>
    <p1510:client id="{7DF882A6-3637-29D1-67EF-2BDA0078D530}" v="8" dt="2022-03-16T16:38:10.637"/>
    <p1510:client id="{97279C30-FF96-403C-808B-C3F128DC4FA8}" v="163" dt="2022-03-16T05:16:41.774"/>
    <p1510:client id="{F5AD22E5-7708-7B44-888E-D72F31541DC4}" v="111" dt="2022-03-16T16:13:28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vance, Dakota L" userId="7c9992a2-f6e6-4ffd-931c-d4ac30449e06" providerId="ADAL" clId="{62CE8F5D-BE31-4B69-ACAF-FFDDC6F5AD51}"/>
    <pc:docChg chg="undo redo custSel addSld delSld modSld sldOrd">
      <pc:chgData name="Survance, Dakota L" userId="7c9992a2-f6e6-4ffd-931c-d4ac30449e06" providerId="ADAL" clId="{62CE8F5D-BE31-4B69-ACAF-FFDDC6F5AD51}" dt="2022-02-09T23:07:36.192" v="1359" actId="1076"/>
      <pc:docMkLst>
        <pc:docMk/>
      </pc:docMkLst>
      <pc:sldChg chg="modSp mod">
        <pc:chgData name="Survance, Dakota L" userId="7c9992a2-f6e6-4ffd-931c-d4ac30449e06" providerId="ADAL" clId="{62CE8F5D-BE31-4B69-ACAF-FFDDC6F5AD51}" dt="2022-02-09T16:07:50.341" v="1345" actId="27636"/>
        <pc:sldMkLst>
          <pc:docMk/>
          <pc:sldMk cId="1487700712" sldId="256"/>
        </pc:sldMkLst>
        <pc:spChg chg="mod">
          <ac:chgData name="Survance, Dakota L" userId="7c9992a2-f6e6-4ffd-931c-d4ac30449e06" providerId="ADAL" clId="{62CE8F5D-BE31-4B69-ACAF-FFDDC6F5AD51}" dt="2022-02-09T16:07:50.341" v="1345" actId="27636"/>
          <ac:spMkLst>
            <pc:docMk/>
            <pc:sldMk cId="1487700712" sldId="256"/>
            <ac:spMk id="3" creationId="{48B6CF59-4E5B-494D-A2F7-97ADD01E6497}"/>
          </ac:spMkLst>
        </pc:spChg>
      </pc:sldChg>
      <pc:sldChg chg="del">
        <pc:chgData name="Survance, Dakota L" userId="7c9992a2-f6e6-4ffd-931c-d4ac30449e06" providerId="ADAL" clId="{62CE8F5D-BE31-4B69-ACAF-FFDDC6F5AD51}" dt="2022-02-09T01:28:20.145" v="18" actId="47"/>
        <pc:sldMkLst>
          <pc:docMk/>
          <pc:sldMk cId="1603971709" sldId="262"/>
        </pc:sldMkLst>
      </pc:sldChg>
      <pc:sldChg chg="addSp delSp modSp mod">
        <pc:chgData name="Survance, Dakota L" userId="7c9992a2-f6e6-4ffd-931c-d4ac30449e06" providerId="ADAL" clId="{62CE8F5D-BE31-4B69-ACAF-FFDDC6F5AD51}" dt="2022-02-09T02:01:24.661" v="499" actId="20577"/>
        <pc:sldMkLst>
          <pc:docMk/>
          <pc:sldMk cId="2013142790" sldId="263"/>
        </pc:sldMkLst>
        <pc:spChg chg="mod">
          <ac:chgData name="Survance, Dakota L" userId="7c9992a2-f6e6-4ffd-931c-d4ac30449e06" providerId="ADAL" clId="{62CE8F5D-BE31-4B69-ACAF-FFDDC6F5AD51}" dt="2022-02-09T02:00:56.875" v="452" actId="1076"/>
          <ac:spMkLst>
            <pc:docMk/>
            <pc:sldMk cId="2013142790" sldId="263"/>
            <ac:spMk id="2" creationId="{C9B77B9B-66EF-4EDF-ADC0-3C09D7D1FB4E}"/>
          </ac:spMkLst>
        </pc:spChg>
        <pc:spChg chg="del mod">
          <ac:chgData name="Survance, Dakota L" userId="7c9992a2-f6e6-4ffd-931c-d4ac30449e06" providerId="ADAL" clId="{62CE8F5D-BE31-4B69-ACAF-FFDDC6F5AD51}" dt="2022-02-09T01:54:38.076" v="346" actId="478"/>
          <ac:spMkLst>
            <pc:docMk/>
            <pc:sldMk cId="2013142790" sldId="263"/>
            <ac:spMk id="3" creationId="{422E473A-AC67-49B5-976D-F78A3DB401A6}"/>
          </ac:spMkLst>
        </pc:spChg>
        <pc:spChg chg="add del mod">
          <ac:chgData name="Survance, Dakota L" userId="7c9992a2-f6e6-4ffd-931c-d4ac30449e06" providerId="ADAL" clId="{62CE8F5D-BE31-4B69-ACAF-FFDDC6F5AD51}" dt="2022-02-09T01:54:55.561" v="347"/>
          <ac:spMkLst>
            <pc:docMk/>
            <pc:sldMk cId="2013142790" sldId="263"/>
            <ac:spMk id="4" creationId="{09150872-EBEC-4AE3-8DC3-13BC8E2F383F}"/>
          </ac:spMkLst>
        </pc:spChg>
        <pc:spChg chg="add del mod">
          <ac:chgData name="Survance, Dakota L" userId="7c9992a2-f6e6-4ffd-931c-d4ac30449e06" providerId="ADAL" clId="{62CE8F5D-BE31-4B69-ACAF-FFDDC6F5AD51}" dt="2022-02-09T01:56:24.551" v="353"/>
          <ac:spMkLst>
            <pc:docMk/>
            <pc:sldMk cId="2013142790" sldId="263"/>
            <ac:spMk id="8" creationId="{B1E47BC4-B36F-4017-AB39-0E4F8B496946}"/>
          </ac:spMkLst>
        </pc:spChg>
        <pc:spChg chg="add mod">
          <ac:chgData name="Survance, Dakota L" userId="7c9992a2-f6e6-4ffd-931c-d4ac30449e06" providerId="ADAL" clId="{62CE8F5D-BE31-4B69-ACAF-FFDDC6F5AD51}" dt="2022-02-09T01:59:06.252" v="407" actId="1037"/>
          <ac:spMkLst>
            <pc:docMk/>
            <pc:sldMk cId="2013142790" sldId="263"/>
            <ac:spMk id="13" creationId="{CA575970-30E3-447D-B0CB-1A55FAB4793D}"/>
          </ac:spMkLst>
        </pc:spChg>
        <pc:spChg chg="add mod">
          <ac:chgData name="Survance, Dakota L" userId="7c9992a2-f6e6-4ffd-931c-d4ac30449e06" providerId="ADAL" clId="{62CE8F5D-BE31-4B69-ACAF-FFDDC6F5AD51}" dt="2022-02-09T02:00:44.695" v="447" actId="1076"/>
          <ac:spMkLst>
            <pc:docMk/>
            <pc:sldMk cId="2013142790" sldId="263"/>
            <ac:spMk id="14" creationId="{CD20B912-2ABC-462B-A6C3-DE9A81EDCCA8}"/>
          </ac:spMkLst>
        </pc:spChg>
        <pc:spChg chg="add mod">
          <ac:chgData name="Survance, Dakota L" userId="7c9992a2-f6e6-4ffd-931c-d4ac30449e06" providerId="ADAL" clId="{62CE8F5D-BE31-4B69-ACAF-FFDDC6F5AD51}" dt="2022-02-09T02:01:12.325" v="488" actId="20577"/>
          <ac:spMkLst>
            <pc:docMk/>
            <pc:sldMk cId="2013142790" sldId="263"/>
            <ac:spMk id="18" creationId="{388CA9B1-675C-4250-AE81-153461467F00}"/>
          </ac:spMkLst>
        </pc:spChg>
        <pc:spChg chg="add mod">
          <ac:chgData name="Survance, Dakota L" userId="7c9992a2-f6e6-4ffd-931c-d4ac30449e06" providerId="ADAL" clId="{62CE8F5D-BE31-4B69-ACAF-FFDDC6F5AD51}" dt="2022-02-09T02:01:24.661" v="499" actId="20577"/>
          <ac:spMkLst>
            <pc:docMk/>
            <pc:sldMk cId="2013142790" sldId="263"/>
            <ac:spMk id="19" creationId="{A0688CBB-D58C-43C6-AAD0-BC68CBD0050D}"/>
          </ac:spMkLst>
        </pc:spChg>
        <pc:picChg chg="add del mod">
          <ac:chgData name="Survance, Dakota L" userId="7c9992a2-f6e6-4ffd-931c-d4ac30449e06" providerId="ADAL" clId="{62CE8F5D-BE31-4B69-ACAF-FFDDC6F5AD51}" dt="2022-02-09T01:55:03.847" v="352" actId="478"/>
          <ac:picMkLst>
            <pc:docMk/>
            <pc:sldMk cId="2013142790" sldId="263"/>
            <ac:picMk id="6" creationId="{8753748F-9BEA-477C-942B-7DE0CE3D4010}"/>
          </ac:picMkLst>
        </pc:picChg>
        <pc:picChg chg="add mod">
          <ac:chgData name="Survance, Dakota L" userId="7c9992a2-f6e6-4ffd-931c-d4ac30449e06" providerId="ADAL" clId="{62CE8F5D-BE31-4B69-ACAF-FFDDC6F5AD51}" dt="2022-02-09T01:58:26.891" v="381" actId="1076"/>
          <ac:picMkLst>
            <pc:docMk/>
            <pc:sldMk cId="2013142790" sldId="263"/>
            <ac:picMk id="10" creationId="{33D6B563-293F-4745-9896-FF494C8264E5}"/>
          </ac:picMkLst>
        </pc:picChg>
        <pc:picChg chg="add mod">
          <ac:chgData name="Survance, Dakota L" userId="7c9992a2-f6e6-4ffd-931c-d4ac30449e06" providerId="ADAL" clId="{62CE8F5D-BE31-4B69-ACAF-FFDDC6F5AD51}" dt="2022-02-09T01:58:24.968" v="380" actId="1076"/>
          <ac:picMkLst>
            <pc:docMk/>
            <pc:sldMk cId="2013142790" sldId="263"/>
            <ac:picMk id="12" creationId="{A6CED250-5DD9-4538-94DB-6C7282F736CC}"/>
          </ac:picMkLst>
        </pc:picChg>
        <pc:picChg chg="add del">
          <ac:chgData name="Survance, Dakota L" userId="7c9992a2-f6e6-4ffd-931c-d4ac30449e06" providerId="ADAL" clId="{62CE8F5D-BE31-4B69-ACAF-FFDDC6F5AD51}" dt="2022-02-09T01:54:38.076" v="346" actId="478"/>
          <ac:picMkLst>
            <pc:docMk/>
            <pc:sldMk cId="2013142790" sldId="263"/>
            <ac:picMk id="2050" creationId="{C57CB445-A681-44CF-8DB7-28017E148196}"/>
          </ac:picMkLst>
        </pc:picChg>
        <pc:picChg chg="add mod">
          <ac:chgData name="Survance, Dakota L" userId="7c9992a2-f6e6-4ffd-931c-d4ac30449e06" providerId="ADAL" clId="{62CE8F5D-BE31-4B69-ACAF-FFDDC6F5AD51}" dt="2022-02-09T01:58:17.910" v="378" actId="1076"/>
          <ac:picMkLst>
            <pc:docMk/>
            <pc:sldMk cId="2013142790" sldId="263"/>
            <ac:picMk id="2052" creationId="{69C74A83-FAAF-4C38-B5F6-DAE7ED874BA8}"/>
          </ac:picMkLst>
        </pc:picChg>
        <pc:picChg chg="add del mod">
          <ac:chgData name="Survance, Dakota L" userId="7c9992a2-f6e6-4ffd-931c-d4ac30449e06" providerId="ADAL" clId="{62CE8F5D-BE31-4B69-ACAF-FFDDC6F5AD51}" dt="2022-02-09T01:57:52.892" v="370" actId="478"/>
          <ac:picMkLst>
            <pc:docMk/>
            <pc:sldMk cId="2013142790" sldId="263"/>
            <ac:picMk id="2054" creationId="{E71B15D2-1972-4CEE-B665-C36DFCC18D9A}"/>
          </ac:picMkLst>
        </pc:picChg>
      </pc:sldChg>
      <pc:sldChg chg="modSp mod">
        <pc:chgData name="Survance, Dakota L" userId="7c9992a2-f6e6-4ffd-931c-d4ac30449e06" providerId="ADAL" clId="{62CE8F5D-BE31-4B69-ACAF-FFDDC6F5AD51}" dt="2022-02-09T02:19:24.159" v="991" actId="14100"/>
        <pc:sldMkLst>
          <pc:docMk/>
          <pc:sldMk cId="189920776" sldId="264"/>
        </pc:sldMkLst>
        <pc:spChg chg="mod">
          <ac:chgData name="Survance, Dakota L" userId="7c9992a2-f6e6-4ffd-931c-d4ac30449e06" providerId="ADAL" clId="{62CE8F5D-BE31-4B69-ACAF-FFDDC6F5AD51}" dt="2022-02-09T02:08:48.014" v="528" actId="5793"/>
          <ac:spMkLst>
            <pc:docMk/>
            <pc:sldMk cId="189920776" sldId="264"/>
            <ac:spMk id="2" creationId="{BA7780F4-8399-4A77-8752-6AEC0D8BE502}"/>
          </ac:spMkLst>
        </pc:spChg>
        <pc:spChg chg="mod">
          <ac:chgData name="Survance, Dakota L" userId="7c9992a2-f6e6-4ffd-931c-d4ac30449e06" providerId="ADAL" clId="{62CE8F5D-BE31-4B69-ACAF-FFDDC6F5AD51}" dt="2022-02-09T02:19:24.159" v="991" actId="14100"/>
          <ac:spMkLst>
            <pc:docMk/>
            <pc:sldMk cId="189920776" sldId="264"/>
            <ac:spMk id="3" creationId="{B3226D53-4890-4912-84B1-C66DBF9EEB05}"/>
          </ac:spMkLst>
        </pc:spChg>
      </pc:sldChg>
      <pc:sldChg chg="addSp delSp modSp mod">
        <pc:chgData name="Survance, Dakota L" userId="7c9992a2-f6e6-4ffd-931c-d4ac30449e06" providerId="ADAL" clId="{62CE8F5D-BE31-4B69-ACAF-FFDDC6F5AD51}" dt="2022-02-09T02:46:10.564" v="1243" actId="2711"/>
        <pc:sldMkLst>
          <pc:docMk/>
          <pc:sldMk cId="2520796967" sldId="265"/>
        </pc:sldMkLst>
        <pc:spChg chg="mod">
          <ac:chgData name="Survance, Dakota L" userId="7c9992a2-f6e6-4ffd-931c-d4ac30449e06" providerId="ADAL" clId="{62CE8F5D-BE31-4B69-ACAF-FFDDC6F5AD51}" dt="2022-02-09T02:14:58.973" v="545" actId="20577"/>
          <ac:spMkLst>
            <pc:docMk/>
            <pc:sldMk cId="2520796967" sldId="265"/>
            <ac:spMk id="2" creationId="{42905296-CE24-4A29-AA04-456E2B26A1D3}"/>
          </ac:spMkLst>
        </pc:spChg>
        <pc:spChg chg="del">
          <ac:chgData name="Survance, Dakota L" userId="7c9992a2-f6e6-4ffd-931c-d4ac30449e06" providerId="ADAL" clId="{62CE8F5D-BE31-4B69-ACAF-FFDDC6F5AD51}" dt="2022-02-09T02:23:46.207" v="992" actId="22"/>
          <ac:spMkLst>
            <pc:docMk/>
            <pc:sldMk cId="2520796967" sldId="265"/>
            <ac:spMk id="3" creationId="{B46A341A-9BF6-4A51-8CEC-4E6F300A3EA0}"/>
          </ac:spMkLst>
        </pc:spChg>
        <pc:spChg chg="add del mod">
          <ac:chgData name="Survance, Dakota L" userId="7c9992a2-f6e6-4ffd-931c-d4ac30449e06" providerId="ADAL" clId="{62CE8F5D-BE31-4B69-ACAF-FFDDC6F5AD51}" dt="2022-02-09T02:24:43.158" v="1004"/>
          <ac:spMkLst>
            <pc:docMk/>
            <pc:sldMk cId="2520796967" sldId="265"/>
            <ac:spMk id="6" creationId="{26E35995-CD6C-4CA2-A4BC-6AF1D43E5580}"/>
          </ac:spMkLst>
        </pc:spChg>
        <pc:spChg chg="add mod">
          <ac:chgData name="Survance, Dakota L" userId="7c9992a2-f6e6-4ffd-931c-d4ac30449e06" providerId="ADAL" clId="{62CE8F5D-BE31-4B69-ACAF-FFDDC6F5AD51}" dt="2022-02-09T02:46:10.564" v="1243" actId="2711"/>
          <ac:spMkLst>
            <pc:docMk/>
            <pc:sldMk cId="2520796967" sldId="265"/>
            <ac:spMk id="7" creationId="{AA9AE871-7846-4801-92F5-0A5827EC3D58}"/>
          </ac:spMkLst>
        </pc:spChg>
        <pc:picChg chg="add mod ord">
          <ac:chgData name="Survance, Dakota L" userId="7c9992a2-f6e6-4ffd-931c-d4ac30449e06" providerId="ADAL" clId="{62CE8F5D-BE31-4B69-ACAF-FFDDC6F5AD51}" dt="2022-02-09T02:24:20.279" v="999" actId="1037"/>
          <ac:picMkLst>
            <pc:docMk/>
            <pc:sldMk cId="2520796967" sldId="265"/>
            <ac:picMk id="5" creationId="{B8055A20-B544-452B-9C4A-888B771F8773}"/>
          </ac:picMkLst>
        </pc:picChg>
      </pc:sldChg>
      <pc:sldChg chg="modSp mod">
        <pc:chgData name="Survance, Dakota L" userId="7c9992a2-f6e6-4ffd-931c-d4ac30449e06" providerId="ADAL" clId="{62CE8F5D-BE31-4B69-ACAF-FFDDC6F5AD51}" dt="2022-02-09T03:11:56.984" v="1290"/>
        <pc:sldMkLst>
          <pc:docMk/>
          <pc:sldMk cId="1689652542" sldId="266"/>
        </pc:sldMkLst>
        <pc:spChg chg="mod">
          <ac:chgData name="Survance, Dakota L" userId="7c9992a2-f6e6-4ffd-931c-d4ac30449e06" providerId="ADAL" clId="{62CE8F5D-BE31-4B69-ACAF-FFDDC6F5AD51}" dt="2022-02-09T03:11:56.984" v="1290"/>
          <ac:spMkLst>
            <pc:docMk/>
            <pc:sldMk cId="1689652542" sldId="266"/>
            <ac:spMk id="3" creationId="{3FF492BF-C605-49E9-B81F-4C504A67692B}"/>
          </ac:spMkLst>
        </pc:spChg>
      </pc:sldChg>
      <pc:sldChg chg="delSp modSp new mod ord">
        <pc:chgData name="Survance, Dakota L" userId="7c9992a2-f6e6-4ffd-931c-d4ac30449e06" providerId="ADAL" clId="{62CE8F5D-BE31-4B69-ACAF-FFDDC6F5AD51}" dt="2022-02-09T01:28:09.783" v="17" actId="478"/>
        <pc:sldMkLst>
          <pc:docMk/>
          <pc:sldMk cId="2906212660" sldId="271"/>
        </pc:sldMkLst>
        <pc:spChg chg="mod">
          <ac:chgData name="Survance, Dakota L" userId="7c9992a2-f6e6-4ffd-931c-d4ac30449e06" providerId="ADAL" clId="{62CE8F5D-BE31-4B69-ACAF-FFDDC6F5AD51}" dt="2022-02-09T01:28:03.258" v="16" actId="20577"/>
          <ac:spMkLst>
            <pc:docMk/>
            <pc:sldMk cId="2906212660" sldId="271"/>
            <ac:spMk id="2" creationId="{D3686A5D-BD47-4516-BD86-3BE2BD58FBC0}"/>
          </ac:spMkLst>
        </pc:spChg>
        <pc:spChg chg="del">
          <ac:chgData name="Survance, Dakota L" userId="7c9992a2-f6e6-4ffd-931c-d4ac30449e06" providerId="ADAL" clId="{62CE8F5D-BE31-4B69-ACAF-FFDDC6F5AD51}" dt="2022-02-09T01:28:09.783" v="17" actId="478"/>
          <ac:spMkLst>
            <pc:docMk/>
            <pc:sldMk cId="2906212660" sldId="271"/>
            <ac:spMk id="3" creationId="{808E3048-82E1-4408-9FE5-E616232BFC2A}"/>
          </ac:spMkLst>
        </pc:spChg>
      </pc:sldChg>
      <pc:sldChg chg="addSp delSp modSp new mod modMedia modClrScheme delAnim chgLayout">
        <pc:chgData name="Survance, Dakota L" userId="7c9992a2-f6e6-4ffd-931c-d4ac30449e06" providerId="ADAL" clId="{62CE8F5D-BE31-4B69-ACAF-FFDDC6F5AD51}" dt="2022-02-09T01:32:38.441" v="72" actId="11529"/>
        <pc:sldMkLst>
          <pc:docMk/>
          <pc:sldMk cId="1818447299" sldId="272"/>
        </pc:sldMkLst>
        <pc:spChg chg="mod">
          <ac:chgData name="Survance, Dakota L" userId="7c9992a2-f6e6-4ffd-931c-d4ac30449e06" providerId="ADAL" clId="{62CE8F5D-BE31-4B69-ACAF-FFDDC6F5AD51}" dt="2022-02-09T01:30:12.859" v="47" actId="26606"/>
          <ac:spMkLst>
            <pc:docMk/>
            <pc:sldMk cId="1818447299" sldId="272"/>
            <ac:spMk id="2" creationId="{A6779280-F755-49F5-893F-340B107F07CD}"/>
          </ac:spMkLst>
        </pc:spChg>
        <pc:spChg chg="add del mod">
          <ac:chgData name="Survance, Dakota L" userId="7c9992a2-f6e6-4ffd-931c-d4ac30449e06" providerId="ADAL" clId="{62CE8F5D-BE31-4B69-ACAF-FFDDC6F5AD51}" dt="2022-02-09T01:30:12.859" v="47" actId="26606"/>
          <ac:spMkLst>
            <pc:docMk/>
            <pc:sldMk cId="1818447299" sldId="272"/>
            <ac:spMk id="8" creationId="{1D5CB7DF-845B-40CF-9EE3-7742846ECBD8}"/>
          </ac:spMkLst>
        </pc:spChg>
        <pc:spChg chg="add">
          <ac:chgData name="Survance, Dakota L" userId="7c9992a2-f6e6-4ffd-931c-d4ac30449e06" providerId="ADAL" clId="{62CE8F5D-BE31-4B69-ACAF-FFDDC6F5AD51}" dt="2022-02-09T01:32:19.142" v="70" actId="11529"/>
          <ac:spMkLst>
            <pc:docMk/>
            <pc:sldMk cId="1818447299" sldId="272"/>
            <ac:spMk id="9" creationId="{37E91CA2-CF93-4353-B9A7-FF3C12C6C647}"/>
          </ac:spMkLst>
        </pc:spChg>
        <pc:picChg chg="add del mod">
          <ac:chgData name="Survance, Dakota L" userId="7c9992a2-f6e6-4ffd-931c-d4ac30449e06" providerId="ADAL" clId="{62CE8F5D-BE31-4B69-ACAF-FFDDC6F5AD51}" dt="2022-02-09T01:30:12.859" v="47" actId="26606"/>
          <ac:picMkLst>
            <pc:docMk/>
            <pc:sldMk cId="1818447299" sldId="272"/>
            <ac:picMk id="4" creationId="{54A39DC2-602D-4598-B9BC-5CD1052702D2}"/>
          </ac:picMkLst>
        </pc:picChg>
        <pc:picChg chg="add mod">
          <ac:chgData name="Survance, Dakota L" userId="7c9992a2-f6e6-4ffd-931c-d4ac30449e06" providerId="ADAL" clId="{62CE8F5D-BE31-4B69-ACAF-FFDDC6F5AD51}" dt="2022-02-09T01:31:48.919" v="69" actId="1076"/>
          <ac:picMkLst>
            <pc:docMk/>
            <pc:sldMk cId="1818447299" sldId="272"/>
            <ac:picMk id="5" creationId="{1783F635-FFE5-495A-A877-2EA55867E3A3}"/>
          </ac:picMkLst>
        </pc:picChg>
        <pc:picChg chg="add mod">
          <ac:chgData name="Survance, Dakota L" userId="7c9992a2-f6e6-4ffd-931c-d4ac30449e06" providerId="ADAL" clId="{62CE8F5D-BE31-4B69-ACAF-FFDDC6F5AD51}" dt="2022-02-09T01:31:46.670" v="68" actId="1076"/>
          <ac:picMkLst>
            <pc:docMk/>
            <pc:sldMk cId="1818447299" sldId="272"/>
            <ac:picMk id="7" creationId="{B15B0623-650D-4B77-80DD-77A436254AF4}"/>
          </ac:picMkLst>
        </pc:picChg>
        <pc:picChg chg="add del mod">
          <ac:chgData name="Survance, Dakota L" userId="7c9992a2-f6e6-4ffd-931c-d4ac30449e06" providerId="ADAL" clId="{62CE8F5D-BE31-4B69-ACAF-FFDDC6F5AD51}" dt="2022-02-09T01:29:19.123" v="43" actId="478"/>
          <ac:picMkLst>
            <pc:docMk/>
            <pc:sldMk cId="1818447299" sldId="272"/>
            <ac:picMk id="1026" creationId="{599DA068-4E93-42D5-AA41-773E47E4B7E9}"/>
          </ac:picMkLst>
        </pc:picChg>
        <pc:picChg chg="add del mod">
          <ac:chgData name="Survance, Dakota L" userId="7c9992a2-f6e6-4ffd-931c-d4ac30449e06" providerId="ADAL" clId="{62CE8F5D-BE31-4B69-ACAF-FFDDC6F5AD51}" dt="2022-02-09T01:30:23.930" v="50" actId="478"/>
          <ac:picMkLst>
            <pc:docMk/>
            <pc:sldMk cId="1818447299" sldId="272"/>
            <ac:picMk id="1028" creationId="{AEA10660-CC7F-4D73-954B-6F21C7344CC6}"/>
          </ac:picMkLst>
        </pc:picChg>
        <pc:picChg chg="add del mod">
          <ac:chgData name="Survance, Dakota L" userId="7c9992a2-f6e6-4ffd-931c-d4ac30449e06" providerId="ADAL" clId="{62CE8F5D-BE31-4B69-ACAF-FFDDC6F5AD51}" dt="2022-02-09T01:31:26.914" v="60" actId="478"/>
          <ac:picMkLst>
            <pc:docMk/>
            <pc:sldMk cId="1818447299" sldId="272"/>
            <ac:picMk id="1030" creationId="{C244803C-FC14-47B4-83CD-9FF005872A78}"/>
          </ac:picMkLst>
        </pc:picChg>
        <pc:cxnChg chg="add">
          <ac:chgData name="Survance, Dakota L" userId="7c9992a2-f6e6-4ffd-931c-d4ac30449e06" providerId="ADAL" clId="{62CE8F5D-BE31-4B69-ACAF-FFDDC6F5AD51}" dt="2022-02-09T01:32:27.901" v="71" actId="11529"/>
          <ac:cxnSpMkLst>
            <pc:docMk/>
            <pc:sldMk cId="1818447299" sldId="272"/>
            <ac:cxnSpMk id="11" creationId="{21023D05-EBD9-426A-AC1B-0893A7DC2F31}"/>
          </ac:cxnSpMkLst>
        </pc:cxnChg>
        <pc:cxnChg chg="add">
          <ac:chgData name="Survance, Dakota L" userId="7c9992a2-f6e6-4ffd-931c-d4ac30449e06" providerId="ADAL" clId="{62CE8F5D-BE31-4B69-ACAF-FFDDC6F5AD51}" dt="2022-02-09T01:32:38.441" v="72" actId="11529"/>
          <ac:cxnSpMkLst>
            <pc:docMk/>
            <pc:sldMk cId="1818447299" sldId="272"/>
            <ac:cxnSpMk id="13" creationId="{26F20C58-43A9-444D-80A1-DE7C2AB86A53}"/>
          </ac:cxnSpMkLst>
        </pc:cxnChg>
      </pc:sldChg>
      <pc:sldChg chg="addSp delSp modSp new mod modAnim">
        <pc:chgData name="Survance, Dakota L" userId="7c9992a2-f6e6-4ffd-931c-d4ac30449e06" providerId="ADAL" clId="{62CE8F5D-BE31-4B69-ACAF-FFDDC6F5AD51}" dt="2022-02-09T01:38:05.075" v="97" actId="1076"/>
        <pc:sldMkLst>
          <pc:docMk/>
          <pc:sldMk cId="2050229453" sldId="273"/>
        </pc:sldMkLst>
        <pc:spChg chg="mod">
          <ac:chgData name="Survance, Dakota L" userId="7c9992a2-f6e6-4ffd-931c-d4ac30449e06" providerId="ADAL" clId="{62CE8F5D-BE31-4B69-ACAF-FFDDC6F5AD51}" dt="2022-02-09T01:33:14.419" v="91" actId="20577"/>
          <ac:spMkLst>
            <pc:docMk/>
            <pc:sldMk cId="2050229453" sldId="273"/>
            <ac:spMk id="2" creationId="{7F870A3D-7E85-44E7-8FB3-99D688C45D21}"/>
          </ac:spMkLst>
        </pc:spChg>
        <pc:spChg chg="del mod">
          <ac:chgData name="Survance, Dakota L" userId="7c9992a2-f6e6-4ffd-931c-d4ac30449e06" providerId="ADAL" clId="{62CE8F5D-BE31-4B69-ACAF-FFDDC6F5AD51}" dt="2022-02-09T01:37:56.173" v="94"/>
          <ac:spMkLst>
            <pc:docMk/>
            <pc:sldMk cId="2050229453" sldId="273"/>
            <ac:spMk id="3" creationId="{9EDB97BC-69AD-4517-9394-A4F1695F360D}"/>
          </ac:spMkLst>
        </pc:spChg>
        <pc:picChg chg="add mod">
          <ac:chgData name="Survance, Dakota L" userId="7c9992a2-f6e6-4ffd-931c-d4ac30449e06" providerId="ADAL" clId="{62CE8F5D-BE31-4B69-ACAF-FFDDC6F5AD51}" dt="2022-02-09T01:38:05.075" v="97" actId="1076"/>
          <ac:picMkLst>
            <pc:docMk/>
            <pc:sldMk cId="2050229453" sldId="273"/>
            <ac:picMk id="4" creationId="{460DF174-BF86-4902-A289-0B451174A9A3}"/>
          </ac:picMkLst>
        </pc:picChg>
      </pc:sldChg>
      <pc:sldChg chg="addSp delSp modSp new mod">
        <pc:chgData name="Survance, Dakota L" userId="7c9992a2-f6e6-4ffd-931c-d4ac30449e06" providerId="ADAL" clId="{62CE8F5D-BE31-4B69-ACAF-FFDDC6F5AD51}" dt="2022-02-09T23:07:36.192" v="1359" actId="1076"/>
        <pc:sldMkLst>
          <pc:docMk/>
          <pc:sldMk cId="715553075" sldId="274"/>
        </pc:sldMkLst>
        <pc:spChg chg="mod">
          <ac:chgData name="Survance, Dakota L" userId="7c9992a2-f6e6-4ffd-931c-d4ac30449e06" providerId="ADAL" clId="{62CE8F5D-BE31-4B69-ACAF-FFDDC6F5AD51}" dt="2022-02-09T03:14:27.985" v="1302" actId="20577"/>
          <ac:spMkLst>
            <pc:docMk/>
            <pc:sldMk cId="715553075" sldId="274"/>
            <ac:spMk id="2" creationId="{845F728B-8FEF-46DE-98EE-37007C9C850C}"/>
          </ac:spMkLst>
        </pc:spChg>
        <pc:spChg chg="del">
          <ac:chgData name="Survance, Dakota L" userId="7c9992a2-f6e6-4ffd-931c-d4ac30449e06" providerId="ADAL" clId="{62CE8F5D-BE31-4B69-ACAF-FFDDC6F5AD51}" dt="2022-02-09T03:14:05.380" v="1291" actId="22"/>
          <ac:spMkLst>
            <pc:docMk/>
            <pc:sldMk cId="715553075" sldId="274"/>
            <ac:spMk id="3" creationId="{32238794-05AB-449D-8BA2-2CEC0D617698}"/>
          </ac:spMkLst>
        </pc:spChg>
        <pc:spChg chg="add del mod">
          <ac:chgData name="Survance, Dakota L" userId="7c9992a2-f6e6-4ffd-931c-d4ac30449e06" providerId="ADAL" clId="{62CE8F5D-BE31-4B69-ACAF-FFDDC6F5AD51}" dt="2022-02-09T23:06:52.093" v="1350" actId="478"/>
          <ac:spMkLst>
            <pc:docMk/>
            <pc:sldMk cId="715553075" sldId="274"/>
            <ac:spMk id="4" creationId="{D45AF89F-839C-4545-ABB5-74EFBB023E58}"/>
          </ac:spMkLst>
        </pc:spChg>
        <pc:picChg chg="add del mod ord">
          <ac:chgData name="Survance, Dakota L" userId="7c9992a2-f6e6-4ffd-931c-d4ac30449e06" providerId="ADAL" clId="{62CE8F5D-BE31-4B69-ACAF-FFDDC6F5AD51}" dt="2022-02-09T23:06:30.125" v="1346" actId="478"/>
          <ac:picMkLst>
            <pc:docMk/>
            <pc:sldMk cId="715553075" sldId="274"/>
            <ac:picMk id="5" creationId="{E88123C9-B820-4B16-A64D-D80BE3CA3C8F}"/>
          </ac:picMkLst>
        </pc:picChg>
        <pc:picChg chg="add del mod">
          <ac:chgData name="Survance, Dakota L" userId="7c9992a2-f6e6-4ffd-931c-d4ac30449e06" providerId="ADAL" clId="{62CE8F5D-BE31-4B69-ACAF-FFDDC6F5AD51}" dt="2022-02-09T23:07:10.461" v="1354" actId="478"/>
          <ac:picMkLst>
            <pc:docMk/>
            <pc:sldMk cId="715553075" sldId="274"/>
            <ac:picMk id="7" creationId="{2C528696-3363-480D-8134-E4E5D5669F9D}"/>
          </ac:picMkLst>
        </pc:picChg>
        <pc:picChg chg="add mod">
          <ac:chgData name="Survance, Dakota L" userId="7c9992a2-f6e6-4ffd-931c-d4ac30449e06" providerId="ADAL" clId="{62CE8F5D-BE31-4B69-ACAF-FFDDC6F5AD51}" dt="2022-02-09T23:07:36.192" v="1359" actId="1076"/>
          <ac:picMkLst>
            <pc:docMk/>
            <pc:sldMk cId="715553075" sldId="274"/>
            <ac:picMk id="9" creationId="{7284029D-B735-4DEA-9B4A-76AE97031BF3}"/>
          </ac:picMkLst>
        </pc:picChg>
      </pc:sldChg>
      <pc:sldChg chg="addSp delSp modSp new mod modNotesTx">
        <pc:chgData name="Survance, Dakota L" userId="7c9992a2-f6e6-4ffd-931c-d4ac30449e06" providerId="ADAL" clId="{62CE8F5D-BE31-4B69-ACAF-FFDDC6F5AD51}" dt="2022-02-09T02:38:08.862" v="1211" actId="1076"/>
        <pc:sldMkLst>
          <pc:docMk/>
          <pc:sldMk cId="381291232" sldId="275"/>
        </pc:sldMkLst>
        <pc:spChg chg="mod">
          <ac:chgData name="Survance, Dakota L" userId="7c9992a2-f6e6-4ffd-931c-d4ac30449e06" providerId="ADAL" clId="{62CE8F5D-BE31-4B69-ACAF-FFDDC6F5AD51}" dt="2022-02-09T02:37:44.178" v="1206" actId="1076"/>
          <ac:spMkLst>
            <pc:docMk/>
            <pc:sldMk cId="381291232" sldId="275"/>
            <ac:spMk id="2" creationId="{30736C23-A853-41DD-8A9C-6C608425240F}"/>
          </ac:spMkLst>
        </pc:spChg>
        <pc:spChg chg="del mod">
          <ac:chgData name="Survance, Dakota L" userId="7c9992a2-f6e6-4ffd-931c-d4ac30449e06" providerId="ADAL" clId="{62CE8F5D-BE31-4B69-ACAF-FFDDC6F5AD51}" dt="2022-02-09T02:36:58.373" v="1198"/>
          <ac:spMkLst>
            <pc:docMk/>
            <pc:sldMk cId="381291232" sldId="275"/>
            <ac:spMk id="3" creationId="{B97C65F4-556D-4373-8A49-F91CDE38B8F2}"/>
          </ac:spMkLst>
        </pc:spChg>
        <pc:picChg chg="add mod">
          <ac:chgData name="Survance, Dakota L" userId="7c9992a2-f6e6-4ffd-931c-d4ac30449e06" providerId="ADAL" clId="{62CE8F5D-BE31-4B69-ACAF-FFDDC6F5AD51}" dt="2022-02-09T02:37:57.562" v="1209" actId="14100"/>
          <ac:picMkLst>
            <pc:docMk/>
            <pc:sldMk cId="381291232" sldId="275"/>
            <ac:picMk id="4" creationId="{72D97E53-0907-43B8-9C57-92DFF9DA5B4E}"/>
          </ac:picMkLst>
        </pc:picChg>
        <pc:picChg chg="add mod">
          <ac:chgData name="Survance, Dakota L" userId="7c9992a2-f6e6-4ffd-931c-d4ac30449e06" providerId="ADAL" clId="{62CE8F5D-BE31-4B69-ACAF-FFDDC6F5AD51}" dt="2022-02-09T02:38:08.862" v="1211" actId="1076"/>
          <ac:picMkLst>
            <pc:docMk/>
            <pc:sldMk cId="381291232" sldId="275"/>
            <ac:picMk id="5" creationId="{AB7BC24F-2D32-4A54-B786-0F49E331B68E}"/>
          </ac:picMkLst>
        </pc:picChg>
      </pc:sldChg>
      <pc:sldChg chg="addSp delSp modSp new mod">
        <pc:chgData name="Survance, Dakota L" userId="7c9992a2-f6e6-4ffd-931c-d4ac30449e06" providerId="ADAL" clId="{62CE8F5D-BE31-4B69-ACAF-FFDDC6F5AD51}" dt="2022-02-09T03:01:03.461" v="1271" actId="14100"/>
        <pc:sldMkLst>
          <pc:docMk/>
          <pc:sldMk cId="3998276757" sldId="276"/>
        </pc:sldMkLst>
        <pc:spChg chg="mod">
          <ac:chgData name="Survance, Dakota L" userId="7c9992a2-f6e6-4ffd-931c-d4ac30449e06" providerId="ADAL" clId="{62CE8F5D-BE31-4B69-ACAF-FFDDC6F5AD51}" dt="2022-02-09T02:15:18.661" v="563" actId="20577"/>
          <ac:spMkLst>
            <pc:docMk/>
            <pc:sldMk cId="3998276757" sldId="276"/>
            <ac:spMk id="2" creationId="{B22B43B1-7088-4E7E-AEEC-6100AD75785C}"/>
          </ac:spMkLst>
        </pc:spChg>
        <pc:spChg chg="add del mod">
          <ac:chgData name="Survance, Dakota L" userId="7c9992a2-f6e6-4ffd-931c-d4ac30449e06" providerId="ADAL" clId="{62CE8F5D-BE31-4B69-ACAF-FFDDC6F5AD51}" dt="2022-02-09T02:39:03.127" v="1220" actId="478"/>
          <ac:spMkLst>
            <pc:docMk/>
            <pc:sldMk cId="3998276757" sldId="276"/>
            <ac:spMk id="4" creationId="{2DC92F09-7ED6-4544-9DEE-8CA07710B50E}"/>
          </ac:spMkLst>
        </pc:spChg>
        <pc:spChg chg="add del">
          <ac:chgData name="Survance, Dakota L" userId="7c9992a2-f6e6-4ffd-931c-d4ac30449e06" providerId="ADAL" clId="{62CE8F5D-BE31-4B69-ACAF-FFDDC6F5AD51}" dt="2022-02-09T02:39:03.127" v="1220" actId="478"/>
          <ac:spMkLst>
            <pc:docMk/>
            <pc:sldMk cId="3998276757" sldId="276"/>
            <ac:spMk id="5" creationId="{887F373C-ADB4-4FF6-BA11-E1629FA8FAC3}"/>
          </ac:spMkLst>
        </pc:spChg>
        <pc:spChg chg="add del">
          <ac:chgData name="Survance, Dakota L" userId="7c9992a2-f6e6-4ffd-931c-d4ac30449e06" providerId="ADAL" clId="{62CE8F5D-BE31-4B69-ACAF-FFDDC6F5AD51}" dt="2022-02-09T02:39:03.127" v="1220" actId="478"/>
          <ac:spMkLst>
            <pc:docMk/>
            <pc:sldMk cId="3998276757" sldId="276"/>
            <ac:spMk id="6" creationId="{87DA468B-5910-4386-A6E6-EA6191972182}"/>
          </ac:spMkLst>
        </pc:spChg>
        <pc:spChg chg="add del mod">
          <ac:chgData name="Survance, Dakota L" userId="7c9992a2-f6e6-4ffd-931c-d4ac30449e06" providerId="ADAL" clId="{62CE8F5D-BE31-4B69-ACAF-FFDDC6F5AD51}" dt="2022-02-09T02:42:03.271" v="1223" actId="478"/>
          <ac:spMkLst>
            <pc:docMk/>
            <pc:sldMk cId="3998276757" sldId="276"/>
            <ac:spMk id="7" creationId="{0F862C42-944F-4146-9EB6-24DD8FB11216}"/>
          </ac:spMkLst>
        </pc:spChg>
        <pc:spChg chg="add del">
          <ac:chgData name="Survance, Dakota L" userId="7c9992a2-f6e6-4ffd-931c-d4ac30449e06" providerId="ADAL" clId="{62CE8F5D-BE31-4B69-ACAF-FFDDC6F5AD51}" dt="2022-02-09T02:42:03.271" v="1223" actId="478"/>
          <ac:spMkLst>
            <pc:docMk/>
            <pc:sldMk cId="3998276757" sldId="276"/>
            <ac:spMk id="8" creationId="{41B624C6-475D-4E88-8F3F-65B5677C6D10}"/>
          </ac:spMkLst>
        </pc:spChg>
        <pc:spChg chg="add del">
          <ac:chgData name="Survance, Dakota L" userId="7c9992a2-f6e6-4ffd-931c-d4ac30449e06" providerId="ADAL" clId="{62CE8F5D-BE31-4B69-ACAF-FFDDC6F5AD51}" dt="2022-02-09T02:42:03.271" v="1223" actId="478"/>
          <ac:spMkLst>
            <pc:docMk/>
            <pc:sldMk cId="3998276757" sldId="276"/>
            <ac:spMk id="9" creationId="{95DE86B6-D070-4F3B-BE5D-9A24670A5EB2}"/>
          </ac:spMkLst>
        </pc:spChg>
        <pc:spChg chg="add del mod">
          <ac:chgData name="Survance, Dakota L" userId="7c9992a2-f6e6-4ffd-931c-d4ac30449e06" providerId="ADAL" clId="{62CE8F5D-BE31-4B69-ACAF-FFDDC6F5AD51}" dt="2022-02-09T02:42:23.415" v="1228" actId="478"/>
          <ac:spMkLst>
            <pc:docMk/>
            <pc:sldMk cId="3998276757" sldId="276"/>
            <ac:spMk id="10" creationId="{5D1B0D45-C255-494F-B0BC-E2BA4EF4C70D}"/>
          </ac:spMkLst>
        </pc:spChg>
        <pc:spChg chg="add del mod">
          <ac:chgData name="Survance, Dakota L" userId="7c9992a2-f6e6-4ffd-931c-d4ac30449e06" providerId="ADAL" clId="{62CE8F5D-BE31-4B69-ACAF-FFDDC6F5AD51}" dt="2022-02-09T02:42:25.727" v="1229" actId="478"/>
          <ac:spMkLst>
            <pc:docMk/>
            <pc:sldMk cId="3998276757" sldId="276"/>
            <ac:spMk id="11" creationId="{4E98A01E-2007-42FF-A399-CFE14B11E0FA}"/>
          </ac:spMkLst>
        </pc:spChg>
        <pc:spChg chg="add mod">
          <ac:chgData name="Survance, Dakota L" userId="7c9992a2-f6e6-4ffd-931c-d4ac30449e06" providerId="ADAL" clId="{62CE8F5D-BE31-4B69-ACAF-FFDDC6F5AD51}" dt="2022-02-09T03:01:03.461" v="1271" actId="14100"/>
          <ac:spMkLst>
            <pc:docMk/>
            <pc:sldMk cId="3998276757" sldId="276"/>
            <ac:spMk id="16" creationId="{94AAD750-6485-4EC0-8B22-FA351B118C62}"/>
          </ac:spMkLst>
        </pc:spChg>
        <pc:picChg chg="add mod">
          <ac:chgData name="Survance, Dakota L" userId="7c9992a2-f6e6-4ffd-931c-d4ac30449e06" providerId="ADAL" clId="{62CE8F5D-BE31-4B69-ACAF-FFDDC6F5AD51}" dt="2022-02-09T02:38:37.527" v="1217" actId="1076"/>
          <ac:picMkLst>
            <pc:docMk/>
            <pc:sldMk cId="3998276757" sldId="276"/>
            <ac:picMk id="3" creationId="{208EB2BE-2A2B-494B-99ED-992A5A8227A4}"/>
          </ac:picMkLst>
        </pc:picChg>
        <pc:picChg chg="add del">
          <ac:chgData name="Survance, Dakota L" userId="7c9992a2-f6e6-4ffd-931c-d4ac30449e06" providerId="ADAL" clId="{62CE8F5D-BE31-4B69-ACAF-FFDDC6F5AD51}" dt="2022-02-09T02:39:03.127" v="1220" actId="478"/>
          <ac:picMkLst>
            <pc:docMk/>
            <pc:sldMk cId="3998276757" sldId="276"/>
            <ac:picMk id="3073" creationId="{DD460C8D-1293-48CF-A98A-70C8FF363AAE}"/>
          </ac:picMkLst>
        </pc:picChg>
        <pc:picChg chg="add del">
          <ac:chgData name="Survance, Dakota L" userId="7c9992a2-f6e6-4ffd-931c-d4ac30449e06" providerId="ADAL" clId="{62CE8F5D-BE31-4B69-ACAF-FFDDC6F5AD51}" dt="2022-02-09T02:42:03.271" v="1223" actId="478"/>
          <ac:picMkLst>
            <pc:docMk/>
            <pc:sldMk cId="3998276757" sldId="276"/>
            <ac:picMk id="3076" creationId="{9D8E3466-92A8-4D62-B8BE-CEDE182AD0E8}"/>
          </ac:picMkLst>
        </pc:picChg>
        <pc:picChg chg="add del mod">
          <ac:chgData name="Survance, Dakota L" userId="7c9992a2-f6e6-4ffd-931c-d4ac30449e06" providerId="ADAL" clId="{62CE8F5D-BE31-4B69-ACAF-FFDDC6F5AD51}" dt="2022-02-09T02:42:11.335" v="1227" actId="478"/>
          <ac:picMkLst>
            <pc:docMk/>
            <pc:sldMk cId="3998276757" sldId="276"/>
            <ac:picMk id="3079" creationId="{9F249BA9-1932-4E8A-930C-B22BCF6C59F8}"/>
          </ac:picMkLst>
        </pc:picChg>
      </pc:sldChg>
      <pc:sldChg chg="delSp modSp new mod">
        <pc:chgData name="Survance, Dakota L" userId="7c9992a2-f6e6-4ffd-931c-d4ac30449e06" providerId="ADAL" clId="{62CE8F5D-BE31-4B69-ACAF-FFDDC6F5AD51}" dt="2022-02-09T02:30:11.495" v="1173" actId="20577"/>
        <pc:sldMkLst>
          <pc:docMk/>
          <pc:sldMk cId="724210060" sldId="277"/>
        </pc:sldMkLst>
        <pc:spChg chg="mod">
          <ac:chgData name="Survance, Dakota L" userId="7c9992a2-f6e6-4ffd-931c-d4ac30449e06" providerId="ADAL" clId="{62CE8F5D-BE31-4B69-ACAF-FFDDC6F5AD51}" dt="2022-02-09T02:30:11.495" v="1173" actId="20577"/>
          <ac:spMkLst>
            <pc:docMk/>
            <pc:sldMk cId="724210060" sldId="277"/>
            <ac:spMk id="2" creationId="{E06052EB-05AD-4273-9F79-3AF220F49988}"/>
          </ac:spMkLst>
        </pc:spChg>
        <pc:spChg chg="del">
          <ac:chgData name="Survance, Dakota L" userId="7c9992a2-f6e6-4ffd-931c-d4ac30449e06" providerId="ADAL" clId="{62CE8F5D-BE31-4B69-ACAF-FFDDC6F5AD51}" dt="2022-02-09T02:29:09.470" v="1142" actId="478"/>
          <ac:spMkLst>
            <pc:docMk/>
            <pc:sldMk cId="724210060" sldId="277"/>
            <ac:spMk id="3" creationId="{58EE9A72-7A8C-4034-8396-9E5BC7034DF2}"/>
          </ac:spMkLst>
        </pc:spChg>
      </pc:sldChg>
      <pc:sldChg chg="new del">
        <pc:chgData name="Survance, Dakota L" userId="7c9992a2-f6e6-4ffd-931c-d4ac30449e06" providerId="ADAL" clId="{62CE8F5D-BE31-4B69-ACAF-FFDDC6F5AD51}" dt="2022-02-09T02:24:37.678" v="1001" actId="680"/>
        <pc:sldMkLst>
          <pc:docMk/>
          <pc:sldMk cId="3356886519" sldId="277"/>
        </pc:sldMkLst>
      </pc:sldChg>
      <pc:sldChg chg="delSp modSp new mod">
        <pc:chgData name="Survance, Dakota L" userId="7c9992a2-f6e6-4ffd-931c-d4ac30449e06" providerId="ADAL" clId="{62CE8F5D-BE31-4B69-ACAF-FFDDC6F5AD51}" dt="2022-02-09T02:31:16.374" v="1195" actId="20577"/>
        <pc:sldMkLst>
          <pc:docMk/>
          <pc:sldMk cId="2822728052" sldId="278"/>
        </pc:sldMkLst>
        <pc:spChg chg="mod">
          <ac:chgData name="Survance, Dakota L" userId="7c9992a2-f6e6-4ffd-931c-d4ac30449e06" providerId="ADAL" clId="{62CE8F5D-BE31-4B69-ACAF-FFDDC6F5AD51}" dt="2022-02-09T02:31:16.374" v="1195" actId="20577"/>
          <ac:spMkLst>
            <pc:docMk/>
            <pc:sldMk cId="2822728052" sldId="278"/>
            <ac:spMk id="2" creationId="{7B9125C2-D4B2-4173-B712-EB65F00D0EB6}"/>
          </ac:spMkLst>
        </pc:spChg>
        <pc:spChg chg="del">
          <ac:chgData name="Survance, Dakota L" userId="7c9992a2-f6e6-4ffd-931c-d4ac30449e06" providerId="ADAL" clId="{62CE8F5D-BE31-4B69-ACAF-FFDDC6F5AD51}" dt="2022-02-09T02:30:51.998" v="1175" actId="478"/>
          <ac:spMkLst>
            <pc:docMk/>
            <pc:sldMk cId="2822728052" sldId="278"/>
            <ac:spMk id="3" creationId="{6F3C39EC-B0CD-4134-B95F-ECE720AA48F9}"/>
          </ac:spMkLst>
        </pc:spChg>
      </pc:sldChg>
    </pc:docChg>
  </pc:docChgLst>
  <pc:docChgLst>
    <pc:chgData name="Bunner, Oliver J" userId="S::obunner3@gatech.edu::50bcdc63-c325-4b6b-90be-ede72e711f4f" providerId="AD" clId="Web-{AF422A7B-AF37-0F6F-C5B3-01D3F4B4BF3C}"/>
    <pc:docChg chg="modSld">
      <pc:chgData name="Bunner, Oliver J" userId="S::obunner3@gatech.edu::50bcdc63-c325-4b6b-90be-ede72e711f4f" providerId="AD" clId="Web-{AF422A7B-AF37-0F6F-C5B3-01D3F4B4BF3C}" dt="2022-02-09T06:13:55.032" v="10" actId="1076"/>
      <pc:docMkLst>
        <pc:docMk/>
      </pc:docMkLst>
      <pc:sldChg chg="modSp">
        <pc:chgData name="Bunner, Oliver J" userId="S::obunner3@gatech.edu::50bcdc63-c325-4b6b-90be-ede72e711f4f" providerId="AD" clId="Web-{AF422A7B-AF37-0F6F-C5B3-01D3F4B4BF3C}" dt="2022-02-09T06:13:55.032" v="10" actId="1076"/>
        <pc:sldMkLst>
          <pc:docMk/>
          <pc:sldMk cId="1910713304" sldId="269"/>
        </pc:sldMkLst>
        <pc:spChg chg="mod">
          <ac:chgData name="Bunner, Oliver J" userId="S::obunner3@gatech.edu::50bcdc63-c325-4b6b-90be-ede72e711f4f" providerId="AD" clId="Web-{AF422A7B-AF37-0F6F-C5B3-01D3F4B4BF3C}" dt="2022-02-09T06:13:55.032" v="10" actId="1076"/>
          <ac:spMkLst>
            <pc:docMk/>
            <pc:sldMk cId="1910713304" sldId="269"/>
            <ac:spMk id="10" creationId="{BC5FE0F0-CAA0-430F-9FCC-396035CBB97A}"/>
          </ac:spMkLst>
        </pc:spChg>
        <pc:picChg chg="mod">
          <ac:chgData name="Bunner, Oliver J" userId="S::obunner3@gatech.edu::50bcdc63-c325-4b6b-90be-ede72e711f4f" providerId="AD" clId="Web-{AF422A7B-AF37-0F6F-C5B3-01D3F4B4BF3C}" dt="2022-02-09T06:13:20.171" v="4" actId="1076"/>
          <ac:picMkLst>
            <pc:docMk/>
            <pc:sldMk cId="1910713304" sldId="269"/>
            <ac:picMk id="4" creationId="{A6884CD4-13E4-4389-9F71-B19A5DE1827F}"/>
          </ac:picMkLst>
        </pc:picChg>
      </pc:sldChg>
    </pc:docChg>
  </pc:docChgLst>
  <pc:docChgLst>
    <pc:chgData name="Jia, Raymond Z" userId="S::rjia38@gatech.edu::9e4a4529-8680-4af5-818f-ffbadfb491fa" providerId="AD" clId="Web-{28E56CB4-4C9B-BA6A-8365-C4D20E9DDC55}"/>
    <pc:docChg chg="modSld">
      <pc:chgData name="Jia, Raymond Z" userId="S::rjia38@gatech.edu::9e4a4529-8680-4af5-818f-ffbadfb491fa" providerId="AD" clId="Web-{28E56CB4-4C9B-BA6A-8365-C4D20E9DDC55}" dt="2022-03-16T04:09:17.955" v="0"/>
      <pc:docMkLst>
        <pc:docMk/>
      </pc:docMkLst>
      <pc:sldChg chg="addSp delSp modSp">
        <pc:chgData name="Jia, Raymond Z" userId="S::rjia38@gatech.edu::9e4a4529-8680-4af5-818f-ffbadfb491fa" providerId="AD" clId="Web-{28E56CB4-4C9B-BA6A-8365-C4D20E9DDC55}" dt="2022-03-16T04:09:17.955" v="0"/>
        <pc:sldMkLst>
          <pc:docMk/>
          <pc:sldMk cId="2050229453" sldId="273"/>
        </pc:sldMkLst>
        <pc:spChg chg="add mod">
          <ac:chgData name="Jia, Raymond Z" userId="S::rjia38@gatech.edu::9e4a4529-8680-4af5-818f-ffbadfb491fa" providerId="AD" clId="Web-{28E56CB4-4C9B-BA6A-8365-C4D20E9DDC55}" dt="2022-03-16T04:09:17.955" v="0"/>
          <ac:spMkLst>
            <pc:docMk/>
            <pc:sldMk cId="2050229453" sldId="273"/>
            <ac:spMk id="4" creationId="{D7FF47A1-8BB7-42D4-83A2-133CDB6EB21C}"/>
          </ac:spMkLst>
        </pc:spChg>
        <pc:picChg chg="del">
          <ac:chgData name="Jia, Raymond Z" userId="S::rjia38@gatech.edu::9e4a4529-8680-4af5-818f-ffbadfb491fa" providerId="AD" clId="Web-{28E56CB4-4C9B-BA6A-8365-C4D20E9DDC55}" dt="2022-03-16T04:09:17.955" v="0"/>
          <ac:picMkLst>
            <pc:docMk/>
            <pc:sldMk cId="2050229453" sldId="273"/>
            <ac:picMk id="7" creationId="{957B414A-646A-46DE-9EDD-B2148D8FE455}"/>
          </ac:picMkLst>
        </pc:picChg>
      </pc:sldChg>
    </pc:docChg>
  </pc:docChgLst>
  <pc:docChgLst>
    <pc:chgData name="Jia, Raymond Z" userId="9e4a4529-8680-4af5-818f-ffbadfb491fa" providerId="ADAL" clId="{14469D26-87DC-4ADC-A728-8A59E8C4688A}"/>
    <pc:docChg chg="undo custSel addSld delSld modSld sldOrd">
      <pc:chgData name="Jia, Raymond Z" userId="9e4a4529-8680-4af5-818f-ffbadfb491fa" providerId="ADAL" clId="{14469D26-87DC-4ADC-A728-8A59E8C4688A}" dt="2022-03-16T04:56:39.774" v="1990" actId="1076"/>
      <pc:docMkLst>
        <pc:docMk/>
      </pc:docMkLst>
      <pc:sldChg chg="modNotesTx">
        <pc:chgData name="Jia, Raymond Z" userId="9e4a4529-8680-4af5-818f-ffbadfb491fa" providerId="ADAL" clId="{14469D26-87DC-4ADC-A728-8A59E8C4688A}" dt="2022-03-16T04:11:15.877" v="1172" actId="20577"/>
        <pc:sldMkLst>
          <pc:docMk/>
          <pc:sldMk cId="1487700712" sldId="256"/>
        </pc:sldMkLst>
      </pc:sldChg>
      <pc:sldChg chg="del">
        <pc:chgData name="Jia, Raymond Z" userId="9e4a4529-8680-4af5-818f-ffbadfb491fa" providerId="ADAL" clId="{14469D26-87DC-4ADC-A728-8A59E8C4688A}" dt="2022-03-16T00:32:54.231" v="707" actId="47"/>
        <pc:sldMkLst>
          <pc:docMk/>
          <pc:sldMk cId="2013142790" sldId="263"/>
        </pc:sldMkLst>
      </pc:sldChg>
      <pc:sldChg chg="del">
        <pc:chgData name="Jia, Raymond Z" userId="9e4a4529-8680-4af5-818f-ffbadfb491fa" providerId="ADAL" clId="{14469D26-87DC-4ADC-A728-8A59E8C4688A}" dt="2022-03-16T00:32:57.178" v="708" actId="47"/>
        <pc:sldMkLst>
          <pc:docMk/>
          <pc:sldMk cId="189920776" sldId="264"/>
        </pc:sldMkLst>
      </pc:sldChg>
      <pc:sldChg chg="addSp delSp modSp add del mod modAnim modNotesTx">
        <pc:chgData name="Jia, Raymond Z" userId="9e4a4529-8680-4af5-818f-ffbadfb491fa" providerId="ADAL" clId="{14469D26-87DC-4ADC-A728-8A59E8C4688A}" dt="2022-03-16T04:41:58.897" v="1914"/>
        <pc:sldMkLst>
          <pc:docMk/>
          <pc:sldMk cId="2520796967" sldId="265"/>
        </pc:sldMkLst>
        <pc:spChg chg="mod">
          <ac:chgData name="Jia, Raymond Z" userId="9e4a4529-8680-4af5-818f-ffbadfb491fa" providerId="ADAL" clId="{14469D26-87DC-4ADC-A728-8A59E8C4688A}" dt="2022-03-16T00:33:18.461" v="753" actId="20577"/>
          <ac:spMkLst>
            <pc:docMk/>
            <pc:sldMk cId="2520796967" sldId="265"/>
            <ac:spMk id="2" creationId="{42905296-CE24-4A29-AA04-456E2B26A1D3}"/>
          </ac:spMkLst>
        </pc:spChg>
        <pc:spChg chg="add del mod">
          <ac:chgData name="Jia, Raymond Z" userId="9e4a4529-8680-4af5-818f-ffbadfb491fa" providerId="ADAL" clId="{14469D26-87DC-4ADC-A728-8A59E8C4688A}" dt="2022-03-16T00:34:08.718" v="796" actId="478"/>
          <ac:spMkLst>
            <pc:docMk/>
            <pc:sldMk cId="2520796967" sldId="265"/>
            <ac:spMk id="4" creationId="{E8155ACF-8083-40C4-A671-CC40AB11C515}"/>
          </ac:spMkLst>
        </pc:spChg>
        <pc:spChg chg="mod">
          <ac:chgData name="Jia, Raymond Z" userId="9e4a4529-8680-4af5-818f-ffbadfb491fa" providerId="ADAL" clId="{14469D26-87DC-4ADC-A728-8A59E8C4688A}" dt="2022-03-16T04:16:14.796" v="1479" actId="20577"/>
          <ac:spMkLst>
            <pc:docMk/>
            <pc:sldMk cId="2520796967" sldId="265"/>
            <ac:spMk id="7" creationId="{AA9AE871-7846-4801-92F5-0A5827EC3D58}"/>
          </ac:spMkLst>
        </pc:spChg>
        <pc:spChg chg="add mod">
          <ac:chgData name="Jia, Raymond Z" userId="9e4a4529-8680-4af5-818f-ffbadfb491fa" providerId="ADAL" clId="{14469D26-87DC-4ADC-A728-8A59E8C4688A}" dt="2022-03-16T04:28:54.416" v="1728" actId="1076"/>
          <ac:spMkLst>
            <pc:docMk/>
            <pc:sldMk cId="2520796967" sldId="265"/>
            <ac:spMk id="8" creationId="{42C84E62-E98D-475B-9E48-A529EEF77A90}"/>
          </ac:spMkLst>
        </pc:spChg>
        <pc:spChg chg="add mod">
          <ac:chgData name="Jia, Raymond Z" userId="9e4a4529-8680-4af5-818f-ffbadfb491fa" providerId="ADAL" clId="{14469D26-87DC-4ADC-A728-8A59E8C4688A}" dt="2022-03-16T00:34:01.261" v="795" actId="20577"/>
          <ac:spMkLst>
            <pc:docMk/>
            <pc:sldMk cId="2520796967" sldId="265"/>
            <ac:spMk id="8" creationId="{99A10939-17F2-4C00-86D3-571243F62568}"/>
          </ac:spMkLst>
        </pc:spChg>
        <pc:spChg chg="add mod">
          <ac:chgData name="Jia, Raymond Z" userId="9e4a4529-8680-4af5-818f-ffbadfb491fa" providerId="ADAL" clId="{14469D26-87DC-4ADC-A728-8A59E8C4688A}" dt="2022-03-16T04:29:15.024" v="1761" actId="1076"/>
          <ac:spMkLst>
            <pc:docMk/>
            <pc:sldMk cId="2520796967" sldId="265"/>
            <ac:spMk id="9" creationId="{667C6E4B-A2A4-462A-B504-9569072DAE17}"/>
          </ac:spMkLst>
        </pc:spChg>
        <pc:picChg chg="mod modCrop">
          <ac:chgData name="Jia, Raymond Z" userId="9e4a4529-8680-4af5-818f-ffbadfb491fa" providerId="ADAL" clId="{14469D26-87DC-4ADC-A728-8A59E8C4688A}" dt="2022-03-16T04:28:03.881" v="1662" actId="2085"/>
          <ac:picMkLst>
            <pc:docMk/>
            <pc:sldMk cId="2520796967" sldId="265"/>
            <ac:picMk id="3" creationId="{6832F33A-29D6-4536-9700-12BDC9831295}"/>
          </ac:picMkLst>
        </pc:picChg>
        <pc:picChg chg="del mod">
          <ac:chgData name="Jia, Raymond Z" userId="9e4a4529-8680-4af5-818f-ffbadfb491fa" providerId="ADAL" clId="{14469D26-87DC-4ADC-A728-8A59E8C4688A}" dt="2022-03-16T04:26:32.078" v="1644" actId="478"/>
          <ac:picMkLst>
            <pc:docMk/>
            <pc:sldMk cId="2520796967" sldId="265"/>
            <ac:picMk id="4" creationId="{E5CD625F-1613-43FE-8D4D-0A61B5A27C99}"/>
          </ac:picMkLst>
        </pc:picChg>
        <pc:picChg chg="del">
          <ac:chgData name="Jia, Raymond Z" userId="9e4a4529-8680-4af5-818f-ffbadfb491fa" providerId="ADAL" clId="{14469D26-87DC-4ADC-A728-8A59E8C4688A}" dt="2022-03-16T00:33:49.851" v="779" actId="478"/>
          <ac:picMkLst>
            <pc:docMk/>
            <pc:sldMk cId="2520796967" sldId="265"/>
            <ac:picMk id="5" creationId="{B8055A20-B544-452B-9C4A-888B771F8773}"/>
          </ac:picMkLst>
        </pc:picChg>
        <pc:picChg chg="add mod">
          <ac:chgData name="Jia, Raymond Z" userId="9e4a4529-8680-4af5-818f-ffbadfb491fa" providerId="ADAL" clId="{14469D26-87DC-4ADC-A728-8A59E8C4688A}" dt="2022-03-16T04:28:06.542" v="1663" actId="2085"/>
          <ac:picMkLst>
            <pc:docMk/>
            <pc:sldMk cId="2520796967" sldId="265"/>
            <ac:picMk id="6" creationId="{9A55DABF-04AA-464E-BE38-311A405FFF3D}"/>
          </ac:picMkLst>
        </pc:picChg>
      </pc:sldChg>
      <pc:sldChg chg="del">
        <pc:chgData name="Jia, Raymond Z" userId="9e4a4529-8680-4af5-818f-ffbadfb491fa" providerId="ADAL" clId="{14469D26-87DC-4ADC-A728-8A59E8C4688A}" dt="2022-03-16T00:34:16.105" v="799" actId="47"/>
        <pc:sldMkLst>
          <pc:docMk/>
          <pc:sldMk cId="1689652542" sldId="266"/>
        </pc:sldMkLst>
      </pc:sldChg>
      <pc:sldChg chg="del">
        <pc:chgData name="Jia, Raymond Z" userId="9e4a4529-8680-4af5-818f-ffbadfb491fa" providerId="ADAL" clId="{14469D26-87DC-4ADC-A728-8A59E8C4688A}" dt="2022-03-16T00:36:47.845" v="898" actId="47"/>
        <pc:sldMkLst>
          <pc:docMk/>
          <pc:sldMk cId="3045484439" sldId="267"/>
        </pc:sldMkLst>
      </pc:sldChg>
      <pc:sldChg chg="del">
        <pc:chgData name="Jia, Raymond Z" userId="9e4a4529-8680-4af5-818f-ffbadfb491fa" providerId="ADAL" clId="{14469D26-87DC-4ADC-A728-8A59E8C4688A}" dt="2022-03-16T00:36:49.771" v="899" actId="47"/>
        <pc:sldMkLst>
          <pc:docMk/>
          <pc:sldMk cId="3839530735" sldId="268"/>
        </pc:sldMkLst>
      </pc:sldChg>
      <pc:sldChg chg="del">
        <pc:chgData name="Jia, Raymond Z" userId="9e4a4529-8680-4af5-818f-ffbadfb491fa" providerId="ADAL" clId="{14469D26-87DC-4ADC-A728-8A59E8C4688A}" dt="2022-03-16T00:36:50.675" v="900" actId="47"/>
        <pc:sldMkLst>
          <pc:docMk/>
          <pc:sldMk cId="1910713304" sldId="269"/>
        </pc:sldMkLst>
      </pc:sldChg>
      <pc:sldChg chg="add del addCm modNotesTx">
        <pc:chgData name="Jia, Raymond Z" userId="9e4a4529-8680-4af5-818f-ffbadfb491fa" providerId="ADAL" clId="{14469D26-87DC-4ADC-A728-8A59E8C4688A}" dt="2022-03-16T04:11:53.224" v="1209"/>
        <pc:sldMkLst>
          <pc:docMk/>
          <pc:sldMk cId="747654079" sldId="270"/>
        </pc:sldMkLst>
      </pc:sldChg>
      <pc:sldChg chg="addSp delSp modSp mod modNotesTx">
        <pc:chgData name="Jia, Raymond Z" userId="9e4a4529-8680-4af5-818f-ffbadfb491fa" providerId="ADAL" clId="{14469D26-87DC-4ADC-A728-8A59E8C4688A}" dt="2022-03-16T04:11:18.497" v="1173"/>
        <pc:sldMkLst>
          <pc:docMk/>
          <pc:sldMk cId="2906212660" sldId="271"/>
        </pc:sldMkLst>
        <pc:spChg chg="mod">
          <ac:chgData name="Jia, Raymond Z" userId="9e4a4529-8680-4af5-818f-ffbadfb491fa" providerId="ADAL" clId="{14469D26-87DC-4ADC-A728-8A59E8C4688A}" dt="2022-03-16T00:21:49.527" v="149" actId="20577"/>
          <ac:spMkLst>
            <pc:docMk/>
            <pc:sldMk cId="2906212660" sldId="271"/>
            <ac:spMk id="2" creationId="{D3686A5D-BD47-4516-BD86-3BE2BD58FBC0}"/>
          </ac:spMkLst>
        </pc:spChg>
        <pc:picChg chg="del">
          <ac:chgData name="Jia, Raymond Z" userId="9e4a4529-8680-4af5-818f-ffbadfb491fa" providerId="ADAL" clId="{14469D26-87DC-4ADC-A728-8A59E8C4688A}" dt="2022-03-16T04:07:37.138" v="1135" actId="478"/>
          <ac:picMkLst>
            <pc:docMk/>
            <pc:sldMk cId="2906212660" sldId="271"/>
            <ac:picMk id="3" creationId="{80241E41-AC58-4FA9-9E76-EC2255501FF2}"/>
          </ac:picMkLst>
        </pc:picChg>
        <pc:picChg chg="add del">
          <ac:chgData name="Jia, Raymond Z" userId="9e4a4529-8680-4af5-818f-ffbadfb491fa" providerId="ADAL" clId="{14469D26-87DC-4ADC-A728-8A59E8C4688A}" dt="2022-03-16T00:22:28.478" v="151" actId="478"/>
          <ac:picMkLst>
            <pc:docMk/>
            <pc:sldMk cId="2906212660" sldId="271"/>
            <ac:picMk id="1026" creationId="{A1F6B389-0DC4-4DCA-A836-E1650F32F806}"/>
          </ac:picMkLst>
        </pc:picChg>
        <pc:picChg chg="add mod">
          <ac:chgData name="Jia, Raymond Z" userId="9e4a4529-8680-4af5-818f-ffbadfb491fa" providerId="ADAL" clId="{14469D26-87DC-4ADC-A728-8A59E8C4688A}" dt="2022-03-16T00:23:43.858" v="162" actId="1076"/>
          <ac:picMkLst>
            <pc:docMk/>
            <pc:sldMk cId="2906212660" sldId="271"/>
            <ac:picMk id="1028" creationId="{B0D7DD08-D398-47FA-ADEF-505DC8F85031}"/>
          </ac:picMkLst>
        </pc:picChg>
      </pc:sldChg>
      <pc:sldChg chg="del">
        <pc:chgData name="Jia, Raymond Z" userId="9e4a4529-8680-4af5-818f-ffbadfb491fa" providerId="ADAL" clId="{14469D26-87DC-4ADC-A728-8A59E8C4688A}" dt="2022-03-16T00:23:52.713" v="163" actId="47"/>
        <pc:sldMkLst>
          <pc:docMk/>
          <pc:sldMk cId="1818447299" sldId="272"/>
        </pc:sldMkLst>
      </pc:sldChg>
      <pc:sldChg chg="addSp delSp modSp add mod ord delAnim modNotesTx">
        <pc:chgData name="Jia, Raymond Z" userId="9e4a4529-8680-4af5-818f-ffbadfb491fa" providerId="ADAL" clId="{14469D26-87DC-4ADC-A728-8A59E8C4688A}" dt="2022-03-16T04:11:19.778" v="1174"/>
        <pc:sldMkLst>
          <pc:docMk/>
          <pc:sldMk cId="2050229453" sldId="273"/>
        </pc:sldMkLst>
        <pc:spChg chg="del">
          <ac:chgData name="Jia, Raymond Z" userId="9e4a4529-8680-4af5-818f-ffbadfb491fa" providerId="ADAL" clId="{14469D26-87DC-4ADC-A728-8A59E8C4688A}" dt="2022-03-16T04:09:53.248" v="1161" actId="931"/>
          <ac:spMkLst>
            <pc:docMk/>
            <pc:sldMk cId="2050229453" sldId="273"/>
            <ac:spMk id="4" creationId="{D7FF47A1-8BB7-42D4-83A2-133CDB6EB21C}"/>
          </ac:spMkLst>
        </pc:spChg>
        <pc:spChg chg="add del mod">
          <ac:chgData name="Jia, Raymond Z" userId="9e4a4529-8680-4af5-818f-ffbadfb491fa" providerId="ADAL" clId="{14469D26-87DC-4ADC-A728-8A59E8C4688A}" dt="2022-03-16T00:35:48.022" v="876" actId="931"/>
          <ac:spMkLst>
            <pc:docMk/>
            <pc:sldMk cId="2050229453" sldId="273"/>
            <ac:spMk id="5" creationId="{9385DAA1-0DCC-4EF2-8AE7-EC08752EAA66}"/>
          </ac:spMkLst>
        </pc:spChg>
        <pc:picChg chg="del">
          <ac:chgData name="Jia, Raymond Z" userId="9e4a4529-8680-4af5-818f-ffbadfb491fa" providerId="ADAL" clId="{14469D26-87DC-4ADC-A728-8A59E8C4688A}" dt="2022-03-16T00:35:35.957" v="875" actId="478"/>
          <ac:picMkLst>
            <pc:docMk/>
            <pc:sldMk cId="2050229453" sldId="273"/>
            <ac:picMk id="4" creationId="{460DF174-BF86-4902-A289-0B451174A9A3}"/>
          </ac:picMkLst>
        </pc:picChg>
        <pc:picChg chg="add mod">
          <ac:chgData name="Jia, Raymond Z" userId="9e4a4529-8680-4af5-818f-ffbadfb491fa" providerId="ADAL" clId="{14469D26-87DC-4ADC-A728-8A59E8C4688A}" dt="2022-03-16T04:09:59.162" v="1165" actId="1076"/>
          <ac:picMkLst>
            <pc:docMk/>
            <pc:sldMk cId="2050229453" sldId="273"/>
            <ac:picMk id="5" creationId="{267258FB-B7C3-4F7C-94C6-F92816DF8C20}"/>
          </ac:picMkLst>
        </pc:picChg>
        <pc:picChg chg="add mod">
          <ac:chgData name="Jia, Raymond Z" userId="9e4a4529-8680-4af5-818f-ffbadfb491fa" providerId="ADAL" clId="{14469D26-87DC-4ADC-A728-8A59E8C4688A}" dt="2022-03-16T00:35:57.521" v="881" actId="1076"/>
          <ac:picMkLst>
            <pc:docMk/>
            <pc:sldMk cId="2050229453" sldId="273"/>
            <ac:picMk id="7" creationId="{957B414A-646A-46DE-9EDD-B2148D8FE455}"/>
          </ac:picMkLst>
        </pc:picChg>
      </pc:sldChg>
      <pc:sldChg chg="del">
        <pc:chgData name="Jia, Raymond Z" userId="9e4a4529-8680-4af5-818f-ffbadfb491fa" providerId="ADAL" clId="{14469D26-87DC-4ADC-A728-8A59E8C4688A}" dt="2022-03-16T00:34:19.952" v="800" actId="47"/>
        <pc:sldMkLst>
          <pc:docMk/>
          <pc:sldMk cId="715553075" sldId="274"/>
        </pc:sldMkLst>
      </pc:sldChg>
      <pc:sldChg chg="del">
        <pc:chgData name="Jia, Raymond Z" userId="9e4a4529-8680-4af5-818f-ffbadfb491fa" providerId="ADAL" clId="{14469D26-87DC-4ADC-A728-8A59E8C4688A}" dt="2022-03-16T00:34:13.308" v="797" actId="47"/>
        <pc:sldMkLst>
          <pc:docMk/>
          <pc:sldMk cId="381291232" sldId="275"/>
        </pc:sldMkLst>
      </pc:sldChg>
      <pc:sldChg chg="del">
        <pc:chgData name="Jia, Raymond Z" userId="9e4a4529-8680-4af5-818f-ffbadfb491fa" providerId="ADAL" clId="{14469D26-87DC-4ADC-A728-8A59E8C4688A}" dt="2022-03-16T00:34:15.570" v="798" actId="47"/>
        <pc:sldMkLst>
          <pc:docMk/>
          <pc:sldMk cId="3998276757" sldId="276"/>
        </pc:sldMkLst>
      </pc:sldChg>
      <pc:sldChg chg="modSp mod modNotesTx">
        <pc:chgData name="Jia, Raymond Z" userId="9e4a4529-8680-4af5-818f-ffbadfb491fa" providerId="ADAL" clId="{14469D26-87DC-4ADC-A728-8A59E8C4688A}" dt="2022-03-16T04:11:32.102" v="1193"/>
        <pc:sldMkLst>
          <pc:docMk/>
          <pc:sldMk cId="724210060" sldId="277"/>
        </pc:sldMkLst>
        <pc:spChg chg="mod">
          <ac:chgData name="Jia, Raymond Z" userId="9e4a4529-8680-4af5-818f-ffbadfb491fa" providerId="ADAL" clId="{14469D26-87DC-4ADC-A728-8A59E8C4688A}" dt="2022-03-16T00:33:11.861" v="743" actId="20577"/>
          <ac:spMkLst>
            <pc:docMk/>
            <pc:sldMk cId="724210060" sldId="277"/>
            <ac:spMk id="2" creationId="{E06052EB-05AD-4273-9F79-3AF220F49988}"/>
          </ac:spMkLst>
        </pc:spChg>
      </pc:sldChg>
      <pc:sldChg chg="modSp add mod modNotesTx">
        <pc:chgData name="Jia, Raymond Z" userId="9e4a4529-8680-4af5-818f-ffbadfb491fa" providerId="ADAL" clId="{14469D26-87DC-4ADC-A728-8A59E8C4688A}" dt="2022-03-16T04:11:50.761" v="1208"/>
        <pc:sldMkLst>
          <pc:docMk/>
          <pc:sldMk cId="2822728052" sldId="278"/>
        </pc:sldMkLst>
        <pc:spChg chg="mod">
          <ac:chgData name="Jia, Raymond Z" userId="9e4a4529-8680-4af5-818f-ffbadfb491fa" providerId="ADAL" clId="{14469D26-87DC-4ADC-A728-8A59E8C4688A}" dt="2022-03-16T00:36:45.812" v="897" actId="20577"/>
          <ac:spMkLst>
            <pc:docMk/>
            <pc:sldMk cId="2822728052" sldId="278"/>
            <ac:spMk id="2" creationId="{7B9125C2-D4B2-4173-B712-EB65F00D0EB6}"/>
          </ac:spMkLst>
        </pc:spChg>
      </pc:sldChg>
      <pc:sldChg chg="del">
        <pc:chgData name="Jia, Raymond Z" userId="9e4a4529-8680-4af5-818f-ffbadfb491fa" providerId="ADAL" clId="{14469D26-87DC-4ADC-A728-8A59E8C4688A}" dt="2022-03-16T00:36:51.607" v="901" actId="47"/>
        <pc:sldMkLst>
          <pc:docMk/>
          <pc:sldMk cId="1188599799" sldId="279"/>
        </pc:sldMkLst>
      </pc:sldChg>
      <pc:sldChg chg="modSp mod">
        <pc:chgData name="Jia, Raymond Z" userId="9e4a4529-8680-4af5-818f-ffbadfb491fa" providerId="ADAL" clId="{14469D26-87DC-4ADC-A728-8A59E8C4688A}" dt="2022-03-16T00:24:02.616" v="167" actId="20577"/>
        <pc:sldMkLst>
          <pc:docMk/>
          <pc:sldMk cId="3476854365" sldId="280"/>
        </pc:sldMkLst>
        <pc:spChg chg="mod">
          <ac:chgData name="Jia, Raymond Z" userId="9e4a4529-8680-4af5-818f-ffbadfb491fa" providerId="ADAL" clId="{14469D26-87DC-4ADC-A728-8A59E8C4688A}" dt="2022-03-16T00:24:02.616" v="167" actId="20577"/>
          <ac:spMkLst>
            <pc:docMk/>
            <pc:sldMk cId="3476854365" sldId="280"/>
            <ac:spMk id="4" creationId="{C31A9591-414C-48EE-80A2-C0B7002C3D10}"/>
          </ac:spMkLst>
        </pc:spChg>
      </pc:sldChg>
      <pc:sldChg chg="addSp delSp modSp new mod modAnim modNotesTx">
        <pc:chgData name="Jia, Raymond Z" userId="9e4a4529-8680-4af5-818f-ffbadfb491fa" providerId="ADAL" clId="{14469D26-87DC-4ADC-A728-8A59E8C4688A}" dt="2022-03-16T04:46:13.143" v="1976"/>
        <pc:sldMkLst>
          <pc:docMk/>
          <pc:sldMk cId="4099830035" sldId="281"/>
        </pc:sldMkLst>
        <pc:spChg chg="mod">
          <ac:chgData name="Jia, Raymond Z" userId="9e4a4529-8680-4af5-818f-ffbadfb491fa" providerId="ADAL" clId="{14469D26-87DC-4ADC-A728-8A59E8C4688A}" dt="2022-03-16T00:27:48.302" v="187" actId="20577"/>
          <ac:spMkLst>
            <pc:docMk/>
            <pc:sldMk cId="4099830035" sldId="281"/>
            <ac:spMk id="2" creationId="{7D66F4C2-9016-4A0A-9CC1-BD7EF8A28E0C}"/>
          </ac:spMkLst>
        </pc:spChg>
        <pc:spChg chg="add mod">
          <ac:chgData name="Jia, Raymond Z" userId="9e4a4529-8680-4af5-818f-ffbadfb491fa" providerId="ADAL" clId="{14469D26-87DC-4ADC-A728-8A59E8C4688A}" dt="2022-03-16T04:08:24.238" v="1158" actId="20577"/>
          <ac:spMkLst>
            <pc:docMk/>
            <pc:sldMk cId="4099830035" sldId="281"/>
            <ac:spMk id="3" creationId="{5374F3F3-BC75-4DB7-87EC-9043D87D2058}"/>
          </ac:spMkLst>
        </pc:spChg>
        <pc:spChg chg="add del mod">
          <ac:chgData name="Jia, Raymond Z" userId="9e4a4529-8680-4af5-818f-ffbadfb491fa" providerId="ADAL" clId="{14469D26-87DC-4ADC-A728-8A59E8C4688A}" dt="2022-03-16T04:44:29.827" v="1917" actId="478"/>
          <ac:spMkLst>
            <pc:docMk/>
            <pc:sldMk cId="4099830035" sldId="281"/>
            <ac:spMk id="4" creationId="{7EB8CD4E-811F-4369-9DFE-FE80EDC4ECC1}"/>
          </ac:spMkLst>
        </pc:spChg>
        <pc:spChg chg="add mod">
          <ac:chgData name="Jia, Raymond Z" userId="9e4a4529-8680-4af5-818f-ffbadfb491fa" providerId="ADAL" clId="{14469D26-87DC-4ADC-A728-8A59E8C4688A}" dt="2022-03-16T04:45:11.655" v="1923" actId="208"/>
          <ac:spMkLst>
            <pc:docMk/>
            <pc:sldMk cId="4099830035" sldId="281"/>
            <ac:spMk id="7" creationId="{C2CE3400-244A-4CFF-A579-F0920CA533C7}"/>
          </ac:spMkLst>
        </pc:spChg>
        <pc:spChg chg="add mod">
          <ac:chgData name="Jia, Raymond Z" userId="9e4a4529-8680-4af5-818f-ffbadfb491fa" providerId="ADAL" clId="{14469D26-87DC-4ADC-A728-8A59E8C4688A}" dt="2022-03-16T04:46:07.431" v="1966" actId="1076"/>
          <ac:spMkLst>
            <pc:docMk/>
            <pc:sldMk cId="4099830035" sldId="281"/>
            <ac:spMk id="8" creationId="{10FEBC78-F334-451F-A0FD-F5C62293F288}"/>
          </ac:spMkLst>
        </pc:spChg>
        <pc:picChg chg="add mod">
          <ac:chgData name="Jia, Raymond Z" userId="9e4a4529-8680-4af5-818f-ffbadfb491fa" providerId="ADAL" clId="{14469D26-87DC-4ADC-A728-8A59E8C4688A}" dt="2022-03-16T04:44:38.615" v="1920" actId="1076"/>
          <ac:picMkLst>
            <pc:docMk/>
            <pc:sldMk cId="4099830035" sldId="281"/>
            <ac:picMk id="6" creationId="{388627E8-F540-4558-9FA6-FE273774AD9F}"/>
          </ac:picMkLst>
        </pc:picChg>
      </pc:sldChg>
      <pc:sldChg chg="modSp add mod">
        <pc:chgData name="Jia, Raymond Z" userId="9e4a4529-8680-4af5-818f-ffbadfb491fa" providerId="ADAL" clId="{14469D26-87DC-4ADC-A728-8A59E8C4688A}" dt="2022-03-16T00:34:36.388" v="834" actId="20577"/>
        <pc:sldMkLst>
          <pc:docMk/>
          <pc:sldMk cId="3253764920" sldId="282"/>
        </pc:sldMkLst>
        <pc:spChg chg="mod">
          <ac:chgData name="Jia, Raymond Z" userId="9e4a4529-8680-4af5-818f-ffbadfb491fa" providerId="ADAL" clId="{14469D26-87DC-4ADC-A728-8A59E8C4688A}" dt="2022-03-16T00:34:36.388" v="834" actId="20577"/>
          <ac:spMkLst>
            <pc:docMk/>
            <pc:sldMk cId="3253764920" sldId="282"/>
            <ac:spMk id="2" creationId="{E06052EB-05AD-4273-9F79-3AF220F49988}"/>
          </ac:spMkLst>
        </pc:spChg>
      </pc:sldChg>
      <pc:sldChg chg="modSp add mod">
        <pc:chgData name="Jia, Raymond Z" userId="9e4a4529-8680-4af5-818f-ffbadfb491fa" providerId="ADAL" clId="{14469D26-87DC-4ADC-A728-8A59E8C4688A}" dt="2022-03-16T00:43:00.572" v="1131"/>
        <pc:sldMkLst>
          <pc:docMk/>
          <pc:sldMk cId="3757936622" sldId="283"/>
        </pc:sldMkLst>
        <pc:spChg chg="mod">
          <ac:chgData name="Jia, Raymond Z" userId="9e4a4529-8680-4af5-818f-ffbadfb491fa" providerId="ADAL" clId="{14469D26-87DC-4ADC-A728-8A59E8C4688A}" dt="2022-03-16T00:34:40.149" v="836" actId="20577"/>
          <ac:spMkLst>
            <pc:docMk/>
            <pc:sldMk cId="3757936622" sldId="283"/>
            <ac:spMk id="2" creationId="{42905296-CE24-4A29-AA04-456E2B26A1D3}"/>
          </ac:spMkLst>
        </pc:spChg>
        <pc:spChg chg="mod">
          <ac:chgData name="Jia, Raymond Z" userId="9e4a4529-8680-4af5-818f-ffbadfb491fa" providerId="ADAL" clId="{14469D26-87DC-4ADC-A728-8A59E8C4688A}" dt="2022-03-16T00:43:00.572" v="1131"/>
          <ac:spMkLst>
            <pc:docMk/>
            <pc:sldMk cId="3757936622" sldId="283"/>
            <ac:spMk id="7" creationId="{AA9AE871-7846-4801-92F5-0A5827EC3D58}"/>
          </ac:spMkLst>
        </pc:spChg>
        <pc:spChg chg="mod">
          <ac:chgData name="Jia, Raymond Z" userId="9e4a4529-8680-4af5-818f-ffbadfb491fa" providerId="ADAL" clId="{14469D26-87DC-4ADC-A728-8A59E8C4688A}" dt="2022-03-16T00:34:45.524" v="840" actId="20577"/>
          <ac:spMkLst>
            <pc:docMk/>
            <pc:sldMk cId="3757936622" sldId="283"/>
            <ac:spMk id="8" creationId="{99A10939-17F2-4C00-86D3-571243F62568}"/>
          </ac:spMkLst>
        </pc:spChg>
      </pc:sldChg>
      <pc:sldChg chg="modSp add mod modNotesTx">
        <pc:chgData name="Jia, Raymond Z" userId="9e4a4529-8680-4af5-818f-ffbadfb491fa" providerId="ADAL" clId="{14469D26-87DC-4ADC-A728-8A59E8C4688A}" dt="2022-03-16T04:11:39.989" v="1199" actId="20577"/>
        <pc:sldMkLst>
          <pc:docMk/>
          <pc:sldMk cId="3679699081" sldId="284"/>
        </pc:sldMkLst>
        <pc:spChg chg="mod">
          <ac:chgData name="Jia, Raymond Z" userId="9e4a4529-8680-4af5-818f-ffbadfb491fa" providerId="ADAL" clId="{14469D26-87DC-4ADC-A728-8A59E8C4688A}" dt="2022-03-16T00:35:00.733" v="865" actId="20577"/>
          <ac:spMkLst>
            <pc:docMk/>
            <pc:sldMk cId="3679699081" sldId="284"/>
            <ac:spMk id="2" creationId="{E06052EB-05AD-4273-9F79-3AF220F49988}"/>
          </ac:spMkLst>
        </pc:spChg>
      </pc:sldChg>
      <pc:sldChg chg="addSp delSp modSp add mod modAnim modNotesTx">
        <pc:chgData name="Jia, Raymond Z" userId="9e4a4529-8680-4af5-818f-ffbadfb491fa" providerId="ADAL" clId="{14469D26-87DC-4ADC-A728-8A59E8C4688A}" dt="2022-03-16T04:46:44.115" v="1986" actId="6549"/>
        <pc:sldMkLst>
          <pc:docMk/>
          <pc:sldMk cId="2778283282" sldId="285"/>
        </pc:sldMkLst>
        <pc:spChg chg="mod">
          <ac:chgData name="Jia, Raymond Z" userId="9e4a4529-8680-4af5-818f-ffbadfb491fa" providerId="ADAL" clId="{14469D26-87DC-4ADC-A728-8A59E8C4688A}" dt="2022-03-16T00:35:09.205" v="868" actId="20577"/>
          <ac:spMkLst>
            <pc:docMk/>
            <pc:sldMk cId="2778283282" sldId="285"/>
            <ac:spMk id="2" creationId="{42905296-CE24-4A29-AA04-456E2B26A1D3}"/>
          </ac:spMkLst>
        </pc:spChg>
        <pc:spChg chg="mod">
          <ac:chgData name="Jia, Raymond Z" userId="9e4a4529-8680-4af5-818f-ffbadfb491fa" providerId="ADAL" clId="{14469D26-87DC-4ADC-A728-8A59E8C4688A}" dt="2022-03-16T04:46:44.115" v="1986" actId="6549"/>
          <ac:spMkLst>
            <pc:docMk/>
            <pc:sldMk cId="2778283282" sldId="285"/>
            <ac:spMk id="7" creationId="{AA9AE871-7846-4801-92F5-0A5827EC3D58}"/>
          </ac:spMkLst>
        </pc:spChg>
        <pc:spChg chg="del mod">
          <ac:chgData name="Jia, Raymond Z" userId="9e4a4529-8680-4af5-818f-ffbadfb491fa" providerId="ADAL" clId="{14469D26-87DC-4ADC-A728-8A59E8C4688A}" dt="2022-03-16T04:36:25.198" v="1771" actId="478"/>
          <ac:spMkLst>
            <pc:docMk/>
            <pc:sldMk cId="2778283282" sldId="285"/>
            <ac:spMk id="8" creationId="{99A10939-17F2-4C00-86D3-571243F62568}"/>
          </ac:spMkLst>
        </pc:spChg>
        <pc:spChg chg="add mod">
          <ac:chgData name="Jia, Raymond Z" userId="9e4a4529-8680-4af5-818f-ffbadfb491fa" providerId="ADAL" clId="{14469D26-87DC-4ADC-A728-8A59E8C4688A}" dt="2022-03-16T04:38:29.548" v="1865" actId="1076"/>
          <ac:spMkLst>
            <pc:docMk/>
            <pc:sldMk cId="2778283282" sldId="285"/>
            <ac:spMk id="9" creationId="{8BFC452D-9807-4EA5-BEBF-6F837A29BB45}"/>
          </ac:spMkLst>
        </pc:spChg>
        <pc:spChg chg="add mod">
          <ac:chgData name="Jia, Raymond Z" userId="9e4a4529-8680-4af5-818f-ffbadfb491fa" providerId="ADAL" clId="{14469D26-87DC-4ADC-A728-8A59E8C4688A}" dt="2022-03-16T04:37:59.642" v="1815" actId="1076"/>
          <ac:spMkLst>
            <pc:docMk/>
            <pc:sldMk cId="2778283282" sldId="285"/>
            <ac:spMk id="10" creationId="{D88A91F5-C589-4088-9232-B7E44DA813DF}"/>
          </ac:spMkLst>
        </pc:spChg>
        <pc:picChg chg="add mod">
          <ac:chgData name="Jia, Raymond Z" userId="9e4a4529-8680-4af5-818f-ffbadfb491fa" providerId="ADAL" clId="{14469D26-87DC-4ADC-A728-8A59E8C4688A}" dt="2022-03-16T04:38:29.548" v="1865" actId="1076"/>
          <ac:picMkLst>
            <pc:docMk/>
            <pc:sldMk cId="2778283282" sldId="285"/>
            <ac:picMk id="4" creationId="{1DE68914-AFF0-45F5-9C30-114A74F0B38F}"/>
          </ac:picMkLst>
        </pc:picChg>
        <pc:picChg chg="add mod">
          <ac:chgData name="Jia, Raymond Z" userId="9e4a4529-8680-4af5-818f-ffbadfb491fa" providerId="ADAL" clId="{14469D26-87DC-4ADC-A728-8A59E8C4688A}" dt="2022-03-16T04:38:29.548" v="1865" actId="1076"/>
          <ac:picMkLst>
            <pc:docMk/>
            <pc:sldMk cId="2778283282" sldId="285"/>
            <ac:picMk id="1026" creationId="{F1DC0698-FC12-45FF-B733-9551A9AB725B}"/>
          </ac:picMkLst>
        </pc:picChg>
      </pc:sldChg>
      <pc:sldChg chg="modNotesTx">
        <pc:chgData name="Jia, Raymond Z" userId="9e4a4529-8680-4af5-818f-ffbadfb491fa" providerId="ADAL" clId="{14469D26-87DC-4ADC-A728-8A59E8C4688A}" dt="2022-03-16T04:11:34.676" v="1194"/>
        <pc:sldMkLst>
          <pc:docMk/>
          <pc:sldMk cId="2606726009" sldId="286"/>
        </pc:sldMkLst>
      </pc:sldChg>
      <pc:sldChg chg="modNotesTx">
        <pc:chgData name="Jia, Raymond Z" userId="9e4a4529-8680-4af5-818f-ffbadfb491fa" providerId="ADAL" clId="{14469D26-87DC-4ADC-A728-8A59E8C4688A}" dt="2022-03-16T04:11:36.366" v="1195"/>
        <pc:sldMkLst>
          <pc:docMk/>
          <pc:sldMk cId="822624805" sldId="287"/>
        </pc:sldMkLst>
      </pc:sldChg>
      <pc:sldChg chg="modNotesTx">
        <pc:chgData name="Jia, Raymond Z" userId="9e4a4529-8680-4af5-818f-ffbadfb491fa" providerId="ADAL" clId="{14469D26-87DC-4ADC-A728-8A59E8C4688A}" dt="2022-03-16T04:11:38.015" v="1196"/>
        <pc:sldMkLst>
          <pc:docMk/>
          <pc:sldMk cId="1442510417" sldId="288"/>
        </pc:sldMkLst>
      </pc:sldChg>
      <pc:sldChg chg="add modNotesTx">
        <pc:chgData name="Jia, Raymond Z" userId="9e4a4529-8680-4af5-818f-ffbadfb491fa" providerId="ADAL" clId="{14469D26-87DC-4ADC-A728-8A59E8C4688A}" dt="2022-03-16T04:11:27.741" v="1189" actId="20577"/>
        <pc:sldMkLst>
          <pc:docMk/>
          <pc:sldMk cId="881495203" sldId="289"/>
        </pc:sldMkLst>
      </pc:sldChg>
      <pc:sldChg chg="add del">
        <pc:chgData name="Jia, Raymond Z" userId="9e4a4529-8680-4af5-818f-ffbadfb491fa" providerId="ADAL" clId="{14469D26-87DC-4ADC-A728-8A59E8C4688A}" dt="2022-03-16T04:07:58.892" v="1137"/>
        <pc:sldMkLst>
          <pc:docMk/>
          <pc:sldMk cId="1942842861" sldId="289"/>
        </pc:sldMkLst>
      </pc:sldChg>
      <pc:sldChg chg="modNotesTx">
        <pc:chgData name="Jia, Raymond Z" userId="9e4a4529-8680-4af5-818f-ffbadfb491fa" providerId="ADAL" clId="{14469D26-87DC-4ADC-A728-8A59E8C4688A}" dt="2022-03-16T04:11:41.900" v="1202" actId="20577"/>
        <pc:sldMkLst>
          <pc:docMk/>
          <pc:sldMk cId="3659036229" sldId="290"/>
        </pc:sldMkLst>
      </pc:sldChg>
      <pc:sldChg chg="add del">
        <pc:chgData name="Jia, Raymond Z" userId="9e4a4529-8680-4af5-818f-ffbadfb491fa" providerId="ADAL" clId="{14469D26-87DC-4ADC-A728-8A59E8C4688A}" dt="2022-03-16T04:07:58.892" v="1137"/>
        <pc:sldMkLst>
          <pc:docMk/>
          <pc:sldMk cId="3701039904" sldId="290"/>
        </pc:sldMkLst>
      </pc:sldChg>
      <pc:sldChg chg="addSp delSp modSp add mod modAnim">
        <pc:chgData name="Jia, Raymond Z" userId="9e4a4529-8680-4af5-818f-ffbadfb491fa" providerId="ADAL" clId="{14469D26-87DC-4ADC-A728-8A59E8C4688A}" dt="2022-03-16T04:56:39.774" v="1990" actId="1076"/>
        <pc:sldMkLst>
          <pc:docMk/>
          <pc:sldMk cId="161000581" sldId="291"/>
        </pc:sldMkLst>
        <pc:spChg chg="mod">
          <ac:chgData name="Jia, Raymond Z" userId="9e4a4529-8680-4af5-818f-ffbadfb491fa" providerId="ADAL" clId="{14469D26-87DC-4ADC-A728-8A59E8C4688A}" dt="2022-03-16T04:17:31.189" v="1519" actId="20577"/>
          <ac:spMkLst>
            <pc:docMk/>
            <pc:sldMk cId="161000581" sldId="291"/>
            <ac:spMk id="2" creationId="{42905296-CE24-4A29-AA04-456E2B26A1D3}"/>
          </ac:spMkLst>
        </pc:spChg>
        <pc:spChg chg="del">
          <ac:chgData name="Jia, Raymond Z" userId="9e4a4529-8680-4af5-818f-ffbadfb491fa" providerId="ADAL" clId="{14469D26-87DC-4ADC-A728-8A59E8C4688A}" dt="2022-03-16T04:17:34.781" v="1520" actId="478"/>
          <ac:spMkLst>
            <pc:docMk/>
            <pc:sldMk cId="161000581" sldId="291"/>
            <ac:spMk id="7" creationId="{AA9AE871-7846-4801-92F5-0A5827EC3D58}"/>
          </ac:spMkLst>
        </pc:spChg>
        <pc:spChg chg="del mod">
          <ac:chgData name="Jia, Raymond Z" userId="9e4a4529-8680-4af5-818f-ffbadfb491fa" providerId="ADAL" clId="{14469D26-87DC-4ADC-A728-8A59E8C4688A}" dt="2022-03-16T04:55:58.981" v="1987" actId="478"/>
          <ac:spMkLst>
            <pc:docMk/>
            <pc:sldMk cId="161000581" sldId="291"/>
            <ac:spMk id="8" creationId="{99A10939-17F2-4C00-86D3-571243F62568}"/>
          </ac:spMkLst>
        </pc:spChg>
        <pc:picChg chg="add mod">
          <ac:chgData name="Jia, Raymond Z" userId="9e4a4529-8680-4af5-818f-ffbadfb491fa" providerId="ADAL" clId="{14469D26-87DC-4ADC-A728-8A59E8C4688A}" dt="2022-03-16T04:56:39.774" v="1990" actId="1076"/>
          <ac:picMkLst>
            <pc:docMk/>
            <pc:sldMk cId="161000581" sldId="291"/>
            <ac:picMk id="3" creationId="{2D926F5D-D048-445E-A731-17C2B9C53094}"/>
          </ac:picMkLst>
        </pc:picChg>
      </pc:sldChg>
      <pc:sldChg chg="add del">
        <pc:chgData name="Jia, Raymond Z" userId="9e4a4529-8680-4af5-818f-ffbadfb491fa" providerId="ADAL" clId="{14469D26-87DC-4ADC-A728-8A59E8C4688A}" dt="2022-03-16T04:07:58.892" v="1137"/>
        <pc:sldMkLst>
          <pc:docMk/>
          <pc:sldMk cId="2157708192" sldId="291"/>
        </pc:sldMkLst>
      </pc:sldChg>
      <pc:sldChg chg="new del">
        <pc:chgData name="Jia, Raymond Z" userId="9e4a4529-8680-4af5-818f-ffbadfb491fa" providerId="ADAL" clId="{14469D26-87DC-4ADC-A728-8A59E8C4688A}" dt="2022-03-16T04:26:46.831" v="1646" actId="47"/>
        <pc:sldMkLst>
          <pc:docMk/>
          <pc:sldMk cId="2859126800" sldId="292"/>
        </pc:sldMkLst>
      </pc:sldChg>
    </pc:docChg>
  </pc:docChgLst>
  <pc:docChgLst>
    <pc:chgData name="Jia, Raymond Z" userId="S::rjia38@gatech.edu::9e4a4529-8680-4af5-818f-ffbadfb491fa" providerId="AD" clId="Web-{31DA672F-17AC-EB3D-3C22-1556BF44D3FC}"/>
    <pc:docChg chg="addSld delSld modSld sldOrd">
      <pc:chgData name="Jia, Raymond Z" userId="S::rjia38@gatech.edu::9e4a4529-8680-4af5-818f-ffbadfb491fa" providerId="AD" clId="Web-{31DA672F-17AC-EB3D-3C22-1556BF44D3FC}" dt="2022-03-16T04:07:19.082" v="8"/>
      <pc:docMkLst>
        <pc:docMk/>
      </pc:docMkLst>
      <pc:sldChg chg="addSp delSp modSp">
        <pc:chgData name="Jia, Raymond Z" userId="S::rjia38@gatech.edu::9e4a4529-8680-4af5-818f-ffbadfb491fa" providerId="AD" clId="Web-{31DA672F-17AC-EB3D-3C22-1556BF44D3FC}" dt="2022-03-16T04:07:19.082" v="8"/>
        <pc:sldMkLst>
          <pc:docMk/>
          <pc:sldMk cId="2906212660" sldId="271"/>
        </pc:sldMkLst>
        <pc:picChg chg="add del mod">
          <ac:chgData name="Jia, Raymond Z" userId="S::rjia38@gatech.edu::9e4a4529-8680-4af5-818f-ffbadfb491fa" providerId="AD" clId="Web-{31DA672F-17AC-EB3D-3C22-1556BF44D3FC}" dt="2022-03-16T04:07:19.082" v="8"/>
          <ac:picMkLst>
            <pc:docMk/>
            <pc:sldMk cId="2906212660" sldId="271"/>
            <ac:picMk id="3" creationId="{80241E41-AC58-4FA9-9E76-EC2255501FF2}"/>
          </ac:picMkLst>
        </pc:picChg>
      </pc:sldChg>
      <pc:sldChg chg="del">
        <pc:chgData name="Jia, Raymond Z" userId="S::rjia38@gatech.edu::9e4a4529-8680-4af5-818f-ffbadfb491fa" providerId="AD" clId="Web-{31DA672F-17AC-EB3D-3C22-1556BF44D3FC}" dt="2022-03-16T04:06:52.285" v="4"/>
        <pc:sldMkLst>
          <pc:docMk/>
          <pc:sldMk cId="3253764920" sldId="282"/>
        </pc:sldMkLst>
      </pc:sldChg>
      <pc:sldChg chg="del">
        <pc:chgData name="Jia, Raymond Z" userId="S::rjia38@gatech.edu::9e4a4529-8680-4af5-818f-ffbadfb491fa" providerId="AD" clId="Web-{31DA672F-17AC-EB3D-3C22-1556BF44D3FC}" dt="2022-03-16T04:06:37.925" v="0"/>
        <pc:sldMkLst>
          <pc:docMk/>
          <pc:sldMk cId="3757936622" sldId="283"/>
        </pc:sldMkLst>
      </pc:sldChg>
      <pc:sldChg chg="ord">
        <pc:chgData name="Jia, Raymond Z" userId="S::rjia38@gatech.edu::9e4a4529-8680-4af5-818f-ffbadfb491fa" providerId="AD" clId="Web-{31DA672F-17AC-EB3D-3C22-1556BF44D3FC}" dt="2022-03-16T04:06:41.691" v="1"/>
        <pc:sldMkLst>
          <pc:docMk/>
          <pc:sldMk cId="2606726009" sldId="286"/>
        </pc:sldMkLst>
      </pc:sldChg>
      <pc:sldChg chg="ord">
        <pc:chgData name="Jia, Raymond Z" userId="S::rjia38@gatech.edu::9e4a4529-8680-4af5-818f-ffbadfb491fa" providerId="AD" clId="Web-{31DA672F-17AC-EB3D-3C22-1556BF44D3FC}" dt="2022-03-16T04:06:42.910" v="2"/>
        <pc:sldMkLst>
          <pc:docMk/>
          <pc:sldMk cId="822624805" sldId="287"/>
        </pc:sldMkLst>
      </pc:sldChg>
      <pc:sldChg chg="ord">
        <pc:chgData name="Jia, Raymond Z" userId="S::rjia38@gatech.edu::9e4a4529-8680-4af5-818f-ffbadfb491fa" providerId="AD" clId="Web-{31DA672F-17AC-EB3D-3C22-1556BF44D3FC}" dt="2022-03-16T04:06:44.175" v="3"/>
        <pc:sldMkLst>
          <pc:docMk/>
          <pc:sldMk cId="1442510417" sldId="288"/>
        </pc:sldMkLst>
      </pc:sldChg>
      <pc:sldChg chg="add del">
        <pc:chgData name="Jia, Raymond Z" userId="S::rjia38@gatech.edu::9e4a4529-8680-4af5-818f-ffbadfb491fa" providerId="AD" clId="Web-{31DA672F-17AC-EB3D-3C22-1556BF44D3FC}" dt="2022-03-16T04:07:05.660" v="6"/>
        <pc:sldMkLst>
          <pc:docMk/>
          <pc:sldMk cId="2157398820" sldId="289"/>
        </pc:sldMkLst>
      </pc:sldChg>
    </pc:docChg>
  </pc:docChgLst>
  <pc:docChgLst>
    <pc:chgData name="Bunner, Oliver J" userId="S::obunner3@gatech.edu::50bcdc63-c325-4b6b-90be-ede72e711f4f" providerId="AD" clId="Web-{F6E695D5-E1F4-AD5A-1F4B-AC243984E919}"/>
    <pc:docChg chg="delSld modSld">
      <pc:chgData name="Bunner, Oliver J" userId="S::obunner3@gatech.edu::50bcdc63-c325-4b6b-90be-ede72e711f4f" providerId="AD" clId="Web-{F6E695D5-E1F4-AD5A-1F4B-AC243984E919}" dt="2022-02-09T06:12:25.452" v="74" actId="20577"/>
      <pc:docMkLst>
        <pc:docMk/>
      </pc:docMkLst>
      <pc:sldChg chg="del">
        <pc:chgData name="Bunner, Oliver J" userId="S::obunner3@gatech.edu::50bcdc63-c325-4b6b-90be-ede72e711f4f" providerId="AD" clId="Web-{F6E695D5-E1F4-AD5A-1F4B-AC243984E919}" dt="2022-02-09T06:05:50.771" v="1"/>
        <pc:sldMkLst>
          <pc:docMk/>
          <pc:sldMk cId="497607547" sldId="258"/>
        </pc:sldMkLst>
      </pc:sldChg>
      <pc:sldChg chg="del">
        <pc:chgData name="Bunner, Oliver J" userId="S::obunner3@gatech.edu::50bcdc63-c325-4b6b-90be-ede72e711f4f" providerId="AD" clId="Web-{F6E695D5-E1F4-AD5A-1F4B-AC243984E919}" dt="2022-02-09T06:05:49.521" v="0"/>
        <pc:sldMkLst>
          <pc:docMk/>
          <pc:sldMk cId="1703342593" sldId="261"/>
        </pc:sldMkLst>
      </pc:sldChg>
      <pc:sldChg chg="addSp delSp modSp">
        <pc:chgData name="Bunner, Oliver J" userId="S::obunner3@gatech.edu::50bcdc63-c325-4b6b-90be-ede72e711f4f" providerId="AD" clId="Web-{F6E695D5-E1F4-AD5A-1F4B-AC243984E919}" dt="2022-02-09T06:12:25.452" v="74" actId="20577"/>
        <pc:sldMkLst>
          <pc:docMk/>
          <pc:sldMk cId="3045484439" sldId="267"/>
        </pc:sldMkLst>
        <pc:spChg chg="del">
          <ac:chgData name="Bunner, Oliver J" userId="S::obunner3@gatech.edu::50bcdc63-c325-4b6b-90be-ede72e711f4f" providerId="AD" clId="Web-{F6E695D5-E1F4-AD5A-1F4B-AC243984E919}" dt="2022-02-09T06:06:29.069" v="2"/>
          <ac:spMkLst>
            <pc:docMk/>
            <pc:sldMk cId="3045484439" sldId="267"/>
            <ac:spMk id="3" creationId="{77B7DB58-D47A-4ECC-AFCE-2166512423BE}"/>
          </ac:spMkLst>
        </pc:spChg>
        <pc:spChg chg="add mod">
          <ac:chgData name="Bunner, Oliver J" userId="S::obunner3@gatech.edu::50bcdc63-c325-4b6b-90be-ede72e711f4f" providerId="AD" clId="Web-{F6E695D5-E1F4-AD5A-1F4B-AC243984E919}" dt="2022-02-09T06:12:25.452" v="74" actId="20577"/>
          <ac:spMkLst>
            <pc:docMk/>
            <pc:sldMk cId="3045484439" sldId="267"/>
            <ac:spMk id="5" creationId="{115A5205-7D5C-4502-B226-36D05D3FE805}"/>
          </ac:spMkLst>
        </pc:spChg>
        <pc:picChg chg="add mod ord">
          <ac:chgData name="Bunner, Oliver J" userId="S::obunner3@gatech.edu::50bcdc63-c325-4b6b-90be-ede72e711f4f" providerId="AD" clId="Web-{F6E695D5-E1F4-AD5A-1F4B-AC243984E919}" dt="2022-02-09T06:06:47.413" v="9" actId="1076"/>
          <ac:picMkLst>
            <pc:docMk/>
            <pc:sldMk cId="3045484439" sldId="267"/>
            <ac:picMk id="4" creationId="{A579A276-7DCE-4A03-AF6D-614BAE5A7EDB}"/>
          </ac:picMkLst>
        </pc:picChg>
      </pc:sldChg>
    </pc:docChg>
  </pc:docChgLst>
  <pc:docChgLst>
    <pc:chgData name="Survance, Dakota L" userId="7c9992a2-f6e6-4ffd-931c-d4ac30449e06" providerId="ADAL" clId="{E121C140-2082-4850-8B63-E9A2B3FDC3FA}"/>
    <pc:docChg chg="custSel modSld">
      <pc:chgData name="Survance, Dakota L" userId="7c9992a2-f6e6-4ffd-931c-d4ac30449e06" providerId="ADAL" clId="{E121C140-2082-4850-8B63-E9A2B3FDC3FA}" dt="2022-02-09T15:14:18.785" v="400" actId="1037"/>
      <pc:docMkLst>
        <pc:docMk/>
      </pc:docMkLst>
      <pc:sldChg chg="modSp mod">
        <pc:chgData name="Survance, Dakota L" userId="7c9992a2-f6e6-4ffd-931c-d4ac30449e06" providerId="ADAL" clId="{E121C140-2082-4850-8B63-E9A2B3FDC3FA}" dt="2022-02-09T15:10:37.749" v="368" actId="113"/>
        <pc:sldMkLst>
          <pc:docMk/>
          <pc:sldMk cId="1689652542" sldId="266"/>
        </pc:sldMkLst>
        <pc:spChg chg="mod">
          <ac:chgData name="Survance, Dakota L" userId="7c9992a2-f6e6-4ffd-931c-d4ac30449e06" providerId="ADAL" clId="{E121C140-2082-4850-8B63-E9A2B3FDC3FA}" dt="2022-02-09T15:10:37.749" v="368" actId="113"/>
          <ac:spMkLst>
            <pc:docMk/>
            <pc:sldMk cId="1689652542" sldId="266"/>
            <ac:spMk id="3" creationId="{3FF492BF-C605-49E9-B81F-4C504A67692B}"/>
          </ac:spMkLst>
        </pc:spChg>
      </pc:sldChg>
      <pc:sldChg chg="modSp mod">
        <pc:chgData name="Survance, Dakota L" userId="7c9992a2-f6e6-4ffd-931c-d4ac30449e06" providerId="ADAL" clId="{E121C140-2082-4850-8B63-E9A2B3FDC3FA}" dt="2022-02-09T15:14:18.785" v="400" actId="1037"/>
        <pc:sldMkLst>
          <pc:docMk/>
          <pc:sldMk cId="3045484439" sldId="267"/>
        </pc:sldMkLst>
        <pc:spChg chg="mod">
          <ac:chgData name="Survance, Dakota L" userId="7c9992a2-f6e6-4ffd-931c-d4ac30449e06" providerId="ADAL" clId="{E121C140-2082-4850-8B63-E9A2B3FDC3FA}" dt="2022-02-09T15:14:18.785" v="400" actId="1037"/>
          <ac:spMkLst>
            <pc:docMk/>
            <pc:sldMk cId="3045484439" sldId="267"/>
            <ac:spMk id="5" creationId="{115A5205-7D5C-4502-B226-36D05D3FE805}"/>
          </ac:spMkLst>
        </pc:spChg>
      </pc:sldChg>
    </pc:docChg>
  </pc:docChgLst>
  <pc:docChgLst>
    <pc:chgData name="Jia, Raymond Z" userId="S::rjia38@gatech.edu::9e4a4529-8680-4af5-818f-ffbadfb491fa" providerId="AD" clId="Web-{7DF882A6-3637-29D1-67EF-2BDA0078D530}"/>
    <pc:docChg chg="modSld">
      <pc:chgData name="Jia, Raymond Z" userId="S::rjia38@gatech.edu::9e4a4529-8680-4af5-818f-ffbadfb491fa" providerId="AD" clId="Web-{7DF882A6-3637-29D1-67EF-2BDA0078D530}" dt="2022-03-16T16:38:10.637" v="6" actId="14100"/>
      <pc:docMkLst>
        <pc:docMk/>
      </pc:docMkLst>
      <pc:sldChg chg="addSp modSp">
        <pc:chgData name="Jia, Raymond Z" userId="S::rjia38@gatech.edu::9e4a4529-8680-4af5-818f-ffbadfb491fa" providerId="AD" clId="Web-{7DF882A6-3637-29D1-67EF-2BDA0078D530}" dt="2022-03-16T16:38:10.637" v="6" actId="14100"/>
        <pc:sldMkLst>
          <pc:docMk/>
          <pc:sldMk cId="161000581" sldId="291"/>
        </pc:sldMkLst>
        <pc:spChg chg="add mod">
          <ac:chgData name="Jia, Raymond Z" userId="S::rjia38@gatech.edu::9e4a4529-8680-4af5-818f-ffbadfb491fa" providerId="AD" clId="Web-{7DF882A6-3637-29D1-67EF-2BDA0078D530}" dt="2022-03-16T16:38:10.637" v="6" actId="14100"/>
          <ac:spMkLst>
            <pc:docMk/>
            <pc:sldMk cId="161000581" sldId="291"/>
            <ac:spMk id="4" creationId="{57318133-BB61-4166-A8F3-39397FAC23C9}"/>
          </ac:spMkLst>
        </pc:spChg>
      </pc:sldChg>
    </pc:docChg>
  </pc:docChgLst>
  <pc:docChgLst>
    <pc:chgData name="Jia, Raymond Z" userId="S::rjia38@gatech.edu::9e4a4529-8680-4af5-818f-ffbadfb491fa" providerId="AD" clId="Web-{63D05D31-9B05-D0E2-F810-32E7AEA80894}"/>
    <pc:docChg chg="addSld delSld modSld sldOrd">
      <pc:chgData name="Jia, Raymond Z" userId="S::rjia38@gatech.edu::9e4a4529-8680-4af5-818f-ffbadfb491fa" providerId="AD" clId="Web-{63D05D31-9B05-D0E2-F810-32E7AEA80894}" dt="2022-03-16T00:17:14.566" v="27" actId="1076"/>
      <pc:docMkLst>
        <pc:docMk/>
      </pc:docMkLst>
      <pc:sldChg chg="addSp delSp modSp new mod ord modClrScheme modShow chgLayout">
        <pc:chgData name="Jia, Raymond Z" userId="S::rjia38@gatech.edu::9e4a4529-8680-4af5-818f-ffbadfb491fa" providerId="AD" clId="Web-{63D05D31-9B05-D0E2-F810-32E7AEA80894}" dt="2022-03-16T00:17:14.566" v="27" actId="1076"/>
        <pc:sldMkLst>
          <pc:docMk/>
          <pc:sldMk cId="3476854365" sldId="280"/>
        </pc:sldMkLst>
        <pc:spChg chg="del">
          <ac:chgData name="Jia, Raymond Z" userId="S::rjia38@gatech.edu::9e4a4529-8680-4af5-818f-ffbadfb491fa" providerId="AD" clId="Web-{63D05D31-9B05-D0E2-F810-32E7AEA80894}" dt="2022-03-16T00:15:00.450" v="4"/>
          <ac:spMkLst>
            <pc:docMk/>
            <pc:sldMk cId="3476854365" sldId="280"/>
            <ac:spMk id="2" creationId="{B3754596-DAAA-4F68-AF72-F3D38A773C1C}"/>
          </ac:spMkLst>
        </pc:spChg>
        <pc:spChg chg="del">
          <ac:chgData name="Jia, Raymond Z" userId="S::rjia38@gatech.edu::9e4a4529-8680-4af5-818f-ffbadfb491fa" providerId="AD" clId="Web-{63D05D31-9B05-D0E2-F810-32E7AEA80894}" dt="2022-03-16T00:15:00.450" v="4"/>
          <ac:spMkLst>
            <pc:docMk/>
            <pc:sldMk cId="3476854365" sldId="280"/>
            <ac:spMk id="3" creationId="{264023CE-F1CF-4A04-982C-BA43D4434238}"/>
          </ac:spMkLst>
        </pc:spChg>
        <pc:spChg chg="add mod">
          <ac:chgData name="Jia, Raymond Z" userId="S::rjia38@gatech.edu::9e4a4529-8680-4af5-818f-ffbadfb491fa" providerId="AD" clId="Web-{63D05D31-9B05-D0E2-F810-32E7AEA80894}" dt="2022-03-16T00:17:14.566" v="27" actId="1076"/>
          <ac:spMkLst>
            <pc:docMk/>
            <pc:sldMk cId="3476854365" sldId="280"/>
            <ac:spMk id="4" creationId="{C31A9591-414C-48EE-80A2-C0B7002C3D10}"/>
          </ac:spMkLst>
        </pc:spChg>
      </pc:sldChg>
      <pc:sldChg chg="new del">
        <pc:chgData name="Jia, Raymond Z" userId="S::rjia38@gatech.edu::9e4a4529-8680-4af5-818f-ffbadfb491fa" providerId="AD" clId="Web-{63D05D31-9B05-D0E2-F810-32E7AEA80894}" dt="2022-03-16T00:14:54.731" v="3"/>
        <pc:sldMkLst>
          <pc:docMk/>
          <pc:sldMk cId="2539281248" sldId="281"/>
        </pc:sldMkLst>
      </pc:sldChg>
    </pc:docChg>
  </pc:docChgLst>
  <pc:docChgLst>
    <pc:chgData name="Baek, Juyeop" userId="S::jbaek76@gatech.edu::77d25a7d-9af2-46fb-bb93-803d1e63a2c1" providerId="AD" clId="Web-{97279C30-FF96-403C-808B-C3F128DC4FA8}"/>
    <pc:docChg chg="delSld modSld">
      <pc:chgData name="Baek, Juyeop" userId="S::jbaek76@gatech.edu::77d25a7d-9af2-46fb-bb93-803d1e63a2c1" providerId="AD" clId="Web-{97279C30-FF96-403C-808B-C3F128DC4FA8}" dt="2022-03-16T05:16:41.774" v="155" actId="1076"/>
      <pc:docMkLst>
        <pc:docMk/>
      </pc:docMkLst>
      <pc:sldChg chg="addSp modSp">
        <pc:chgData name="Baek, Juyeop" userId="S::jbaek76@gatech.edu::77d25a7d-9af2-46fb-bb93-803d1e63a2c1" providerId="AD" clId="Web-{97279C30-FF96-403C-808B-C3F128DC4FA8}" dt="2022-03-16T05:14:30.423" v="138" actId="1076"/>
        <pc:sldMkLst>
          <pc:docMk/>
          <pc:sldMk cId="724210060" sldId="277"/>
        </pc:sldMkLst>
        <pc:picChg chg="add mod">
          <ac:chgData name="Baek, Juyeop" userId="S::jbaek76@gatech.edu::77d25a7d-9af2-46fb-bb93-803d1e63a2c1" providerId="AD" clId="Web-{97279C30-FF96-403C-808B-C3F128DC4FA8}" dt="2022-03-16T05:14:30.423" v="138" actId="1076"/>
          <ac:picMkLst>
            <pc:docMk/>
            <pc:sldMk cId="724210060" sldId="277"/>
            <ac:picMk id="3" creationId="{FF1125D1-C6E9-4F27-B849-CAE7A619E7B4}"/>
          </ac:picMkLst>
        </pc:picChg>
      </pc:sldChg>
      <pc:sldChg chg="del">
        <pc:chgData name="Baek, Juyeop" userId="S::jbaek76@gatech.edu::77d25a7d-9af2-46fb-bb93-803d1e63a2c1" providerId="AD" clId="Web-{97279C30-FF96-403C-808B-C3F128DC4FA8}" dt="2022-03-16T04:29:39.027" v="7"/>
        <pc:sldMkLst>
          <pc:docMk/>
          <pc:sldMk cId="2606726009" sldId="286"/>
        </pc:sldMkLst>
      </pc:sldChg>
      <pc:sldChg chg="addSp delSp modSp">
        <pc:chgData name="Baek, Juyeop" userId="S::jbaek76@gatech.edu::77d25a7d-9af2-46fb-bb93-803d1e63a2c1" providerId="AD" clId="Web-{97279C30-FF96-403C-808B-C3F128DC4FA8}" dt="2022-03-16T04:29:54.215" v="38" actId="20577"/>
        <pc:sldMkLst>
          <pc:docMk/>
          <pc:sldMk cId="822624805" sldId="287"/>
        </pc:sldMkLst>
        <pc:spChg chg="mod">
          <ac:chgData name="Baek, Juyeop" userId="S::jbaek76@gatech.edu::77d25a7d-9af2-46fb-bb93-803d1e63a2c1" providerId="AD" clId="Web-{97279C30-FF96-403C-808B-C3F128DC4FA8}" dt="2022-03-16T04:29:54.215" v="38" actId="20577"/>
          <ac:spMkLst>
            <pc:docMk/>
            <pc:sldMk cId="822624805" sldId="287"/>
            <ac:spMk id="2" creationId="{C9B77B9B-66EF-4EDF-ADC0-3C09D7D1FB4E}"/>
          </ac:spMkLst>
        </pc:spChg>
        <pc:spChg chg="add del mod">
          <ac:chgData name="Baek, Juyeop" userId="S::jbaek76@gatech.edu::77d25a7d-9af2-46fb-bb93-803d1e63a2c1" providerId="AD" clId="Web-{97279C30-FF96-403C-808B-C3F128DC4FA8}" dt="2022-03-16T04:29:29.745" v="6"/>
          <ac:spMkLst>
            <pc:docMk/>
            <pc:sldMk cId="822624805" sldId="287"/>
            <ac:spMk id="3" creationId="{CEEB1A62-08EF-4859-A375-3AA5560F32CB}"/>
          </ac:spMkLst>
        </pc:spChg>
        <pc:spChg chg="add mod ord">
          <ac:chgData name="Baek, Juyeop" userId="S::jbaek76@gatech.edu::77d25a7d-9af2-46fb-bb93-803d1e63a2c1" providerId="AD" clId="Web-{97279C30-FF96-403C-808B-C3F128DC4FA8}" dt="2022-03-16T04:29:25.151" v="4"/>
          <ac:spMkLst>
            <pc:docMk/>
            <pc:sldMk cId="822624805" sldId="287"/>
            <ac:spMk id="4" creationId="{C449C41C-1B74-48A8-A304-05971EEA2315}"/>
          </ac:spMkLst>
        </pc:spChg>
      </pc:sldChg>
      <pc:sldChg chg="modSp">
        <pc:chgData name="Baek, Juyeop" userId="S::jbaek76@gatech.edu::77d25a7d-9af2-46fb-bb93-803d1e63a2c1" providerId="AD" clId="Web-{97279C30-FF96-403C-808B-C3F128DC4FA8}" dt="2022-03-16T05:00:25.961" v="132" actId="1076"/>
        <pc:sldMkLst>
          <pc:docMk/>
          <pc:sldMk cId="1442510417" sldId="288"/>
        </pc:sldMkLst>
        <pc:spChg chg="mod">
          <ac:chgData name="Baek, Juyeop" userId="S::jbaek76@gatech.edu::77d25a7d-9af2-46fb-bb93-803d1e63a2c1" providerId="AD" clId="Web-{97279C30-FF96-403C-808B-C3F128DC4FA8}" dt="2022-03-16T05:00:25.961" v="132" actId="1076"/>
          <ac:spMkLst>
            <pc:docMk/>
            <pc:sldMk cId="1442510417" sldId="288"/>
            <ac:spMk id="11" creationId="{7E1C5483-0D34-49E1-ACD3-CB827020D116}"/>
          </ac:spMkLst>
        </pc:spChg>
      </pc:sldChg>
      <pc:sldChg chg="addSp delSp modSp">
        <pc:chgData name="Baek, Juyeop" userId="S::jbaek76@gatech.edu::77d25a7d-9af2-46fb-bb93-803d1e63a2c1" providerId="AD" clId="Web-{97279C30-FF96-403C-808B-C3F128DC4FA8}" dt="2022-03-16T05:16:41.774" v="155" actId="1076"/>
        <pc:sldMkLst>
          <pc:docMk/>
          <pc:sldMk cId="3659036229" sldId="290"/>
        </pc:sldMkLst>
        <pc:spChg chg="mod">
          <ac:chgData name="Baek, Juyeop" userId="S::jbaek76@gatech.edu::77d25a7d-9af2-46fb-bb93-803d1e63a2c1" providerId="AD" clId="Web-{97279C30-FF96-403C-808B-C3F128DC4FA8}" dt="2022-03-16T04:42:09.908" v="90" actId="20577"/>
          <ac:spMkLst>
            <pc:docMk/>
            <pc:sldMk cId="3659036229" sldId="290"/>
            <ac:spMk id="2" creationId="{00CBD4B0-DEDC-4C06-8B2C-4BCFE55422A5}"/>
          </ac:spMkLst>
        </pc:spChg>
        <pc:spChg chg="del">
          <ac:chgData name="Baek, Juyeop" userId="S::jbaek76@gatech.edu::77d25a7d-9af2-46fb-bb93-803d1e63a2c1" providerId="AD" clId="Web-{97279C30-FF96-403C-808B-C3F128DC4FA8}" dt="2022-03-16T04:39:08.777" v="39"/>
          <ac:spMkLst>
            <pc:docMk/>
            <pc:sldMk cId="3659036229" sldId="290"/>
            <ac:spMk id="4" creationId="{A45EB96C-D664-4785-9A68-930E559D6799}"/>
          </ac:spMkLst>
        </pc:spChg>
        <pc:spChg chg="mod">
          <ac:chgData name="Baek, Juyeop" userId="S::jbaek76@gatech.edu::77d25a7d-9af2-46fb-bb93-803d1e63a2c1" providerId="AD" clId="Web-{97279C30-FF96-403C-808B-C3F128DC4FA8}" dt="2022-03-16T04:42:12.986" v="101" actId="20577"/>
          <ac:spMkLst>
            <pc:docMk/>
            <pc:sldMk cId="3659036229" sldId="290"/>
            <ac:spMk id="5" creationId="{A6ED3980-CC8B-42DF-ABF0-AE6DB991A622}"/>
          </ac:spMkLst>
        </pc:spChg>
        <pc:spChg chg="del">
          <ac:chgData name="Baek, Juyeop" userId="S::jbaek76@gatech.edu::77d25a7d-9af2-46fb-bb93-803d1e63a2c1" providerId="AD" clId="Web-{97279C30-FF96-403C-808B-C3F128DC4FA8}" dt="2022-03-16T04:41:33.250" v="82"/>
          <ac:spMkLst>
            <pc:docMk/>
            <pc:sldMk cId="3659036229" sldId="290"/>
            <ac:spMk id="6" creationId="{790BA6F8-F48B-4F3A-861D-0823D9DDB400}"/>
          </ac:spMkLst>
        </pc:spChg>
        <pc:spChg chg="add del mod">
          <ac:chgData name="Baek, Juyeop" userId="S::jbaek76@gatech.edu::77d25a7d-9af2-46fb-bb93-803d1e63a2c1" providerId="AD" clId="Web-{97279C30-FF96-403C-808B-C3F128DC4FA8}" dt="2022-03-16T05:16:19.539" v="149"/>
          <ac:spMkLst>
            <pc:docMk/>
            <pc:sldMk cId="3659036229" sldId="290"/>
            <ac:spMk id="11" creationId="{0715AB13-1AD3-4F7A-A159-6395B7FBD5D9}"/>
          </ac:spMkLst>
        </pc:spChg>
        <pc:spChg chg="add del mod">
          <ac:chgData name="Baek, Juyeop" userId="S::jbaek76@gatech.edu::77d25a7d-9af2-46fb-bb93-803d1e63a2c1" providerId="AD" clId="Web-{97279C30-FF96-403C-808B-C3F128DC4FA8}" dt="2022-03-16T05:16:39.149" v="154"/>
          <ac:spMkLst>
            <pc:docMk/>
            <pc:sldMk cId="3659036229" sldId="290"/>
            <ac:spMk id="12" creationId="{F3237912-8F5B-4426-9A36-C2DC3EA06804}"/>
          </ac:spMkLst>
        </pc:spChg>
        <pc:picChg chg="add mod ord">
          <ac:chgData name="Baek, Juyeop" userId="S::jbaek76@gatech.edu::77d25a7d-9af2-46fb-bb93-803d1e63a2c1" providerId="AD" clId="Web-{97279C30-FF96-403C-808B-C3F128DC4FA8}" dt="2022-03-16T04:39:17.121" v="41" actId="14100"/>
          <ac:picMkLst>
            <pc:docMk/>
            <pc:sldMk cId="3659036229" sldId="290"/>
            <ac:picMk id="7" creationId="{00A3BBF6-77CD-42C4-8683-A79FCD56BA7E}"/>
          </ac:picMkLst>
        </pc:picChg>
        <pc:picChg chg="add mod ord">
          <ac:chgData name="Baek, Juyeop" userId="S::jbaek76@gatech.edu::77d25a7d-9af2-46fb-bb93-803d1e63a2c1" providerId="AD" clId="Web-{97279C30-FF96-403C-808B-C3F128DC4FA8}" dt="2022-03-16T05:16:41.774" v="155" actId="1076"/>
          <ac:picMkLst>
            <pc:docMk/>
            <pc:sldMk cId="3659036229" sldId="290"/>
            <ac:picMk id="8" creationId="{B57CB340-4DC3-4922-BA0E-926879E45B82}"/>
          </ac:picMkLst>
        </pc:picChg>
        <pc:picChg chg="add mod">
          <ac:chgData name="Baek, Juyeop" userId="S::jbaek76@gatech.edu::77d25a7d-9af2-46fb-bb93-803d1e63a2c1" providerId="AD" clId="Web-{97279C30-FF96-403C-808B-C3F128DC4FA8}" dt="2022-03-16T04:44:36.802" v="105" actId="1076"/>
          <ac:picMkLst>
            <pc:docMk/>
            <pc:sldMk cId="3659036229" sldId="290"/>
            <ac:picMk id="9" creationId="{6F82EEEC-525C-47A8-83EB-A49E9D81ACDE}"/>
          </ac:picMkLst>
        </pc:picChg>
        <pc:cxnChg chg="add del mod">
          <ac:chgData name="Baek, Juyeop" userId="S::jbaek76@gatech.edu::77d25a7d-9af2-46fb-bb93-803d1e63a2c1" providerId="AD" clId="Web-{97279C30-FF96-403C-808B-C3F128DC4FA8}" dt="2022-03-16T05:15:17.424" v="144"/>
          <ac:cxnSpMkLst>
            <pc:docMk/>
            <pc:sldMk cId="3659036229" sldId="290"/>
            <ac:cxnSpMk id="10" creationId="{A0A8729F-0101-468B-845B-51228225FE44}"/>
          </ac:cxnSpMkLst>
        </pc:cxnChg>
      </pc:sldChg>
    </pc:docChg>
  </pc:docChgLst>
  <pc:docChgLst>
    <pc:chgData name="Bunner, Oliver J" userId="S::obunner3@gatech.edu::50bcdc63-c325-4b6b-90be-ede72e711f4f" providerId="AD" clId="Web-{44AF010C-875B-B473-D094-802C5D830253}"/>
    <pc:docChg chg="addSld modSld">
      <pc:chgData name="Bunner, Oliver J" userId="S::obunner3@gatech.edu::50bcdc63-c325-4b6b-90be-ede72e711f4f" providerId="AD" clId="Web-{44AF010C-875B-B473-D094-802C5D830253}" dt="2022-02-09T06:05:23.462" v="385"/>
      <pc:docMkLst>
        <pc:docMk/>
      </pc:docMkLst>
      <pc:sldChg chg="addSp delSp modSp">
        <pc:chgData name="Bunner, Oliver J" userId="S::obunner3@gatech.edu::50bcdc63-c325-4b6b-90be-ede72e711f4f" providerId="AD" clId="Web-{44AF010C-875B-B473-D094-802C5D830253}" dt="2022-02-09T06:05:23.462" v="385"/>
        <pc:sldMkLst>
          <pc:docMk/>
          <pc:sldMk cId="3045484439" sldId="267"/>
        </pc:sldMkLst>
        <pc:spChg chg="add del">
          <ac:chgData name="Bunner, Oliver J" userId="S::obunner3@gatech.edu::50bcdc63-c325-4b6b-90be-ede72e711f4f" providerId="AD" clId="Web-{44AF010C-875B-B473-D094-802C5D830253}" dt="2022-02-09T06:05:23.462" v="385"/>
          <ac:spMkLst>
            <pc:docMk/>
            <pc:sldMk cId="3045484439" sldId="267"/>
            <ac:spMk id="3" creationId="{77B7DB58-D47A-4ECC-AFCE-2166512423BE}"/>
          </ac:spMkLst>
        </pc:spChg>
        <pc:graphicFrameChg chg="add del mod ord modGraphic">
          <ac:chgData name="Bunner, Oliver J" userId="S::obunner3@gatech.edu::50bcdc63-c325-4b6b-90be-ede72e711f4f" providerId="AD" clId="Web-{44AF010C-875B-B473-D094-802C5D830253}" dt="2022-02-09T06:05:23.462" v="385"/>
          <ac:graphicFrameMkLst>
            <pc:docMk/>
            <pc:sldMk cId="3045484439" sldId="267"/>
            <ac:graphicFrameMk id="5" creationId="{E3C18B51-B40A-4B6F-897E-73435F6A1602}"/>
          </ac:graphicFrameMkLst>
        </pc:graphicFrameChg>
      </pc:sldChg>
      <pc:sldChg chg="addSp delSp modSp">
        <pc:chgData name="Bunner, Oliver J" userId="S::obunner3@gatech.edu::50bcdc63-c325-4b6b-90be-ede72e711f4f" providerId="AD" clId="Web-{44AF010C-875B-B473-D094-802C5D830253}" dt="2022-02-09T05:53:18.864" v="324" actId="20577"/>
        <pc:sldMkLst>
          <pc:docMk/>
          <pc:sldMk cId="3839530735" sldId="268"/>
        </pc:sldMkLst>
        <pc:spChg chg="del">
          <ac:chgData name="Bunner, Oliver J" userId="S::obunner3@gatech.edu::50bcdc63-c325-4b6b-90be-ede72e711f4f" providerId="AD" clId="Web-{44AF010C-875B-B473-D094-802C5D830253}" dt="2022-02-09T05:41:29.727" v="37"/>
          <ac:spMkLst>
            <pc:docMk/>
            <pc:sldMk cId="3839530735" sldId="268"/>
            <ac:spMk id="3" creationId="{CCB7FB1A-FE4A-48D1-8A00-6B53E4799ED4}"/>
          </ac:spMkLst>
        </pc:spChg>
        <pc:spChg chg="add mod">
          <ac:chgData name="Bunner, Oliver J" userId="S::obunner3@gatech.edu::50bcdc63-c325-4b6b-90be-ede72e711f4f" providerId="AD" clId="Web-{44AF010C-875B-B473-D094-802C5D830253}" dt="2022-02-09T05:45:47.624" v="120" actId="1076"/>
          <ac:spMkLst>
            <pc:docMk/>
            <pc:sldMk cId="3839530735" sldId="268"/>
            <ac:spMk id="9" creationId="{C757995F-51C4-4969-9FC2-DB0CD3AFEA03}"/>
          </ac:spMkLst>
        </pc:spChg>
        <pc:spChg chg="add del">
          <ac:chgData name="Bunner, Oliver J" userId="S::obunner3@gatech.edu::50bcdc63-c325-4b6b-90be-ede72e711f4f" providerId="AD" clId="Web-{44AF010C-875B-B473-D094-802C5D830253}" dt="2022-02-09T05:44:13.262" v="77"/>
          <ac:spMkLst>
            <pc:docMk/>
            <pc:sldMk cId="3839530735" sldId="268"/>
            <ac:spMk id="10" creationId="{E73ADD5F-9A6C-4F30-8F65-A631C3C2A893}"/>
          </ac:spMkLst>
        </pc:spChg>
        <pc:spChg chg="add del">
          <ac:chgData name="Bunner, Oliver J" userId="S::obunner3@gatech.edu::50bcdc63-c325-4b6b-90be-ede72e711f4f" providerId="AD" clId="Web-{44AF010C-875B-B473-D094-802C5D830253}" dt="2022-02-09T05:44:12.497" v="76"/>
          <ac:spMkLst>
            <pc:docMk/>
            <pc:sldMk cId="3839530735" sldId="268"/>
            <ac:spMk id="11" creationId="{894E89D3-2512-49AD-89DC-D299196DB49E}"/>
          </ac:spMkLst>
        </pc:spChg>
        <pc:spChg chg="add del">
          <ac:chgData name="Bunner, Oliver J" userId="S::obunner3@gatech.edu::50bcdc63-c325-4b6b-90be-ede72e711f4f" providerId="AD" clId="Web-{44AF010C-875B-B473-D094-802C5D830253}" dt="2022-02-09T05:44:11.840" v="75"/>
          <ac:spMkLst>
            <pc:docMk/>
            <pc:sldMk cId="3839530735" sldId="268"/>
            <ac:spMk id="12" creationId="{A5185B99-599E-45D7-AA74-1B29C1DF6CBC}"/>
          </ac:spMkLst>
        </pc:spChg>
        <pc:spChg chg="add del">
          <ac:chgData name="Bunner, Oliver J" userId="S::obunner3@gatech.edu::50bcdc63-c325-4b6b-90be-ede72e711f4f" providerId="AD" clId="Web-{44AF010C-875B-B473-D094-802C5D830253}" dt="2022-02-09T05:44:11.434" v="74"/>
          <ac:spMkLst>
            <pc:docMk/>
            <pc:sldMk cId="3839530735" sldId="268"/>
            <ac:spMk id="13" creationId="{E0932086-8E3D-4B0F-A7B8-E021B04AE571}"/>
          </ac:spMkLst>
        </pc:spChg>
        <pc:spChg chg="add del">
          <ac:chgData name="Bunner, Oliver J" userId="S::obunner3@gatech.edu::50bcdc63-c325-4b6b-90be-ede72e711f4f" providerId="AD" clId="Web-{44AF010C-875B-B473-D094-802C5D830253}" dt="2022-02-09T05:44:10.856" v="73"/>
          <ac:spMkLst>
            <pc:docMk/>
            <pc:sldMk cId="3839530735" sldId="268"/>
            <ac:spMk id="14" creationId="{FECCBA11-4702-4537-8D7F-A0E69AFD4303}"/>
          </ac:spMkLst>
        </pc:spChg>
        <pc:spChg chg="add mod">
          <ac:chgData name="Bunner, Oliver J" userId="S::obunner3@gatech.edu::50bcdc63-c325-4b6b-90be-ede72e711f4f" providerId="AD" clId="Web-{44AF010C-875B-B473-D094-802C5D830253}" dt="2022-02-09T05:51:09.781" v="283" actId="1076"/>
          <ac:spMkLst>
            <pc:docMk/>
            <pc:sldMk cId="3839530735" sldId="268"/>
            <ac:spMk id="15" creationId="{7EF1F484-5A37-4905-A49C-976462010EFA}"/>
          </ac:spMkLst>
        </pc:spChg>
        <pc:spChg chg="add mod">
          <ac:chgData name="Bunner, Oliver J" userId="S::obunner3@gatech.edu::50bcdc63-c325-4b6b-90be-ede72e711f4f" providerId="AD" clId="Web-{44AF010C-875B-B473-D094-802C5D830253}" dt="2022-02-09T05:51:18.203" v="285" actId="1076"/>
          <ac:spMkLst>
            <pc:docMk/>
            <pc:sldMk cId="3839530735" sldId="268"/>
            <ac:spMk id="16" creationId="{17C60DD3-99D9-4727-BBC6-11094018037D}"/>
          </ac:spMkLst>
        </pc:spChg>
        <pc:spChg chg="add mod">
          <ac:chgData name="Bunner, Oliver J" userId="S::obunner3@gatech.edu::50bcdc63-c325-4b6b-90be-ede72e711f4f" providerId="AD" clId="Web-{44AF010C-875B-B473-D094-802C5D830253}" dt="2022-02-09T05:53:18.864" v="324" actId="20577"/>
          <ac:spMkLst>
            <pc:docMk/>
            <pc:sldMk cId="3839530735" sldId="268"/>
            <ac:spMk id="17" creationId="{0EE7DD78-D3D0-4CC1-84AF-2FCDA9488251}"/>
          </ac:spMkLst>
        </pc:spChg>
        <pc:picChg chg="add mod ord">
          <ac:chgData name="Bunner, Oliver J" userId="S::obunner3@gatech.edu::50bcdc63-c325-4b6b-90be-ede72e711f4f" providerId="AD" clId="Web-{44AF010C-875B-B473-D094-802C5D830253}" dt="2022-02-09T05:43:40.464" v="66" actId="1076"/>
          <ac:picMkLst>
            <pc:docMk/>
            <pc:sldMk cId="3839530735" sldId="268"/>
            <ac:picMk id="4" creationId="{0877324F-E968-464A-9352-420ED298BCE9}"/>
          </ac:picMkLst>
        </pc:picChg>
        <pc:picChg chg="add mod">
          <ac:chgData name="Bunner, Oliver J" userId="S::obunner3@gatech.edu::50bcdc63-c325-4b6b-90be-ede72e711f4f" providerId="AD" clId="Web-{44AF010C-875B-B473-D094-802C5D830253}" dt="2022-02-09T05:43:39.089" v="65" actId="1076"/>
          <ac:picMkLst>
            <pc:docMk/>
            <pc:sldMk cId="3839530735" sldId="268"/>
            <ac:picMk id="5" creationId="{C101F578-3626-4C31-B3C1-6A50E4984B04}"/>
          </ac:picMkLst>
        </pc:picChg>
        <pc:picChg chg="add del mod">
          <ac:chgData name="Bunner, Oliver J" userId="S::obunner3@gatech.edu::50bcdc63-c325-4b6b-90be-ede72e711f4f" providerId="AD" clId="Web-{44AF010C-875B-B473-D094-802C5D830253}" dt="2022-02-09T05:43:25.308" v="58"/>
          <ac:picMkLst>
            <pc:docMk/>
            <pc:sldMk cId="3839530735" sldId="268"/>
            <ac:picMk id="6" creationId="{E8B2798F-CCE0-4350-A3E3-FB87FB8B4562}"/>
          </ac:picMkLst>
        </pc:picChg>
        <pc:picChg chg="add mod">
          <ac:chgData name="Bunner, Oliver J" userId="S::obunner3@gatech.edu::50bcdc63-c325-4b6b-90be-ede72e711f4f" providerId="AD" clId="Web-{44AF010C-875B-B473-D094-802C5D830253}" dt="2022-02-09T05:43:29.699" v="61" actId="1076"/>
          <ac:picMkLst>
            <pc:docMk/>
            <pc:sldMk cId="3839530735" sldId="268"/>
            <ac:picMk id="7" creationId="{888F7811-5083-44AC-99B0-7CE6C147C30B}"/>
          </ac:picMkLst>
        </pc:picChg>
        <pc:picChg chg="add mod">
          <ac:chgData name="Bunner, Oliver J" userId="S::obunner3@gatech.edu::50bcdc63-c325-4b6b-90be-ede72e711f4f" providerId="AD" clId="Web-{44AF010C-875B-B473-D094-802C5D830253}" dt="2022-02-09T05:43:33.480" v="62" actId="1076"/>
          <ac:picMkLst>
            <pc:docMk/>
            <pc:sldMk cId="3839530735" sldId="268"/>
            <ac:picMk id="8" creationId="{2D923561-5762-4284-A11D-D01286223DC9}"/>
          </ac:picMkLst>
        </pc:picChg>
      </pc:sldChg>
      <pc:sldChg chg="addSp delSp modSp">
        <pc:chgData name="Bunner, Oliver J" userId="S::obunner3@gatech.edu::50bcdc63-c325-4b6b-90be-ede72e711f4f" providerId="AD" clId="Web-{44AF010C-875B-B473-D094-802C5D830253}" dt="2022-02-09T05:58:48.608" v="350" actId="14100"/>
        <pc:sldMkLst>
          <pc:docMk/>
          <pc:sldMk cId="1910713304" sldId="269"/>
        </pc:sldMkLst>
        <pc:spChg chg="del">
          <ac:chgData name="Bunner, Oliver J" userId="S::obunner3@gatech.edu::50bcdc63-c325-4b6b-90be-ede72e711f4f" providerId="AD" clId="Web-{44AF010C-875B-B473-D094-802C5D830253}" dt="2022-02-09T05:56:40.292" v="325"/>
          <ac:spMkLst>
            <pc:docMk/>
            <pc:sldMk cId="1910713304" sldId="269"/>
            <ac:spMk id="3" creationId="{F6A622B2-049F-447B-BFB9-B347AF69FD9C}"/>
          </ac:spMkLst>
        </pc:spChg>
        <pc:spChg chg="add mod">
          <ac:chgData name="Bunner, Oliver J" userId="S::obunner3@gatech.edu::50bcdc63-c325-4b6b-90be-ede72e711f4f" providerId="AD" clId="Web-{44AF010C-875B-B473-D094-802C5D830253}" dt="2022-02-09T05:58:08.498" v="341"/>
          <ac:spMkLst>
            <pc:docMk/>
            <pc:sldMk cId="1910713304" sldId="269"/>
            <ac:spMk id="7" creationId="{9FDAE10A-EE37-4188-B786-D1C7C6169108}"/>
          </ac:spMkLst>
        </pc:spChg>
        <pc:spChg chg="add mod">
          <ac:chgData name="Bunner, Oliver J" userId="S::obunner3@gatech.edu::50bcdc63-c325-4b6b-90be-ede72e711f4f" providerId="AD" clId="Web-{44AF010C-875B-B473-D094-802C5D830253}" dt="2022-02-09T05:58:22.607" v="343" actId="1076"/>
          <ac:spMkLst>
            <pc:docMk/>
            <pc:sldMk cId="1910713304" sldId="269"/>
            <ac:spMk id="9" creationId="{578E39E1-3720-436B-A538-8A276F06FB5F}"/>
          </ac:spMkLst>
        </pc:spChg>
        <pc:spChg chg="add mod">
          <ac:chgData name="Bunner, Oliver J" userId="S::obunner3@gatech.edu::50bcdc63-c325-4b6b-90be-ede72e711f4f" providerId="AD" clId="Web-{44AF010C-875B-B473-D094-802C5D830253}" dt="2022-02-09T05:58:48.608" v="350" actId="14100"/>
          <ac:spMkLst>
            <pc:docMk/>
            <pc:sldMk cId="1910713304" sldId="269"/>
            <ac:spMk id="10" creationId="{BC5FE0F0-CAA0-430F-9FCC-396035CBB97A}"/>
          </ac:spMkLst>
        </pc:spChg>
        <pc:picChg chg="add mod ord">
          <ac:chgData name="Bunner, Oliver J" userId="S::obunner3@gatech.edu::50bcdc63-c325-4b6b-90be-ede72e711f4f" providerId="AD" clId="Web-{44AF010C-875B-B473-D094-802C5D830253}" dt="2022-02-09T05:58:35.045" v="346" actId="1076"/>
          <ac:picMkLst>
            <pc:docMk/>
            <pc:sldMk cId="1910713304" sldId="269"/>
            <ac:picMk id="4" creationId="{A6884CD4-13E4-4389-9F71-B19A5DE1827F}"/>
          </ac:picMkLst>
        </pc:picChg>
        <pc:inkChg chg="add del">
          <ac:chgData name="Bunner, Oliver J" userId="S::obunner3@gatech.edu::50bcdc63-c325-4b6b-90be-ede72e711f4f" providerId="AD" clId="Web-{44AF010C-875B-B473-D094-802C5D830253}" dt="2022-02-09T05:57:19.215" v="331"/>
          <ac:inkMkLst>
            <pc:docMk/>
            <pc:sldMk cId="1910713304" sldId="269"/>
            <ac:inkMk id="5" creationId="{3C8E20B2-8803-49A9-A6B4-694EF7AA823D}"/>
          </ac:inkMkLst>
        </pc:inkChg>
        <pc:inkChg chg="add del">
          <ac:chgData name="Bunner, Oliver J" userId="S::obunner3@gatech.edu::50bcdc63-c325-4b6b-90be-ede72e711f4f" providerId="AD" clId="Web-{44AF010C-875B-B473-D094-802C5D830253}" dt="2022-02-09T05:57:26.496" v="333"/>
          <ac:inkMkLst>
            <pc:docMk/>
            <pc:sldMk cId="1910713304" sldId="269"/>
            <ac:inkMk id="6" creationId="{661A2A30-5DC7-46C8-BA78-739F24EB9C3D}"/>
          </ac:inkMkLst>
        </pc:inkChg>
        <pc:inkChg chg="add del">
          <ac:chgData name="Bunner, Oliver J" userId="S::obunner3@gatech.edu::50bcdc63-c325-4b6b-90be-ede72e711f4f" providerId="AD" clId="Web-{44AF010C-875B-B473-D094-802C5D830253}" dt="2022-02-09T05:57:37.044" v="336"/>
          <ac:inkMkLst>
            <pc:docMk/>
            <pc:sldMk cId="1910713304" sldId="269"/>
            <ac:inkMk id="8" creationId="{05259D90-A5FD-49DA-B77D-DA87C264CD30}"/>
          </ac:inkMkLst>
        </pc:inkChg>
      </pc:sldChg>
      <pc:sldChg chg="addSp delSp modSp">
        <pc:chgData name="Bunner, Oliver J" userId="S::obunner3@gatech.edu::50bcdc63-c325-4b6b-90be-ede72e711f4f" providerId="AD" clId="Web-{44AF010C-875B-B473-D094-802C5D830253}" dt="2022-02-09T05:21:30.619" v="36" actId="1076"/>
        <pc:sldMkLst>
          <pc:docMk/>
          <pc:sldMk cId="747654079" sldId="270"/>
        </pc:sldMkLst>
        <pc:spChg chg="add del">
          <ac:chgData name="Bunner, Oliver J" userId="S::obunner3@gatech.edu::50bcdc63-c325-4b6b-90be-ede72e711f4f" providerId="AD" clId="Web-{44AF010C-875B-B473-D094-802C5D830253}" dt="2022-02-09T05:21:20.963" v="32"/>
          <ac:spMkLst>
            <pc:docMk/>
            <pc:sldMk cId="747654079" sldId="270"/>
            <ac:spMk id="3" creationId="{173DE95E-645D-4895-AE59-9318FFDD1235}"/>
          </ac:spMkLst>
        </pc:spChg>
        <pc:spChg chg="add del mod">
          <ac:chgData name="Bunner, Oliver J" userId="S::obunner3@gatech.edu::50bcdc63-c325-4b6b-90be-ede72e711f4f" providerId="AD" clId="Web-{44AF010C-875B-B473-D094-802C5D830253}" dt="2022-02-09T05:20:13.054" v="30"/>
          <ac:spMkLst>
            <pc:docMk/>
            <pc:sldMk cId="747654079" sldId="270"/>
            <ac:spMk id="6" creationId="{944F4720-3F93-4B08-9D4E-2508CE9AD181}"/>
          </ac:spMkLst>
        </pc:spChg>
        <pc:picChg chg="add del mod ord">
          <ac:chgData name="Bunner, Oliver J" userId="S::obunner3@gatech.edu::50bcdc63-c325-4b6b-90be-ede72e711f4f" providerId="AD" clId="Web-{44AF010C-875B-B473-D094-802C5D830253}" dt="2022-02-09T05:19:55.991" v="11"/>
          <ac:picMkLst>
            <pc:docMk/>
            <pc:sldMk cId="747654079" sldId="270"/>
            <ac:picMk id="4" creationId="{061D11EA-F235-4D03-A93E-5B74E7DCA2AC}"/>
          </ac:picMkLst>
        </pc:picChg>
        <pc:picChg chg="add del mod ord">
          <ac:chgData name="Bunner, Oliver J" userId="S::obunner3@gatech.edu::50bcdc63-c325-4b6b-90be-ede72e711f4f" providerId="AD" clId="Web-{44AF010C-875B-B473-D094-802C5D830253}" dt="2022-02-09T05:20:13.054" v="31"/>
          <ac:picMkLst>
            <pc:docMk/>
            <pc:sldMk cId="747654079" sldId="270"/>
            <ac:picMk id="5" creationId="{D1E34F8E-8CF4-4AF6-9C70-E32CCC9EA4C1}"/>
          </ac:picMkLst>
        </pc:picChg>
        <pc:picChg chg="add mod ord">
          <ac:chgData name="Bunner, Oliver J" userId="S::obunner3@gatech.edu::50bcdc63-c325-4b6b-90be-ede72e711f4f" providerId="AD" clId="Web-{44AF010C-875B-B473-D094-802C5D830253}" dt="2022-02-09T05:21:30.619" v="36" actId="1076"/>
          <ac:picMkLst>
            <pc:docMk/>
            <pc:sldMk cId="747654079" sldId="270"/>
            <ac:picMk id="7" creationId="{34737147-BF31-4297-AF9D-0AE9F3669F8A}"/>
          </ac:picMkLst>
        </pc:picChg>
      </pc:sldChg>
      <pc:sldChg chg="addSp delSp modSp new">
        <pc:chgData name="Bunner, Oliver J" userId="S::obunner3@gatech.edu::50bcdc63-c325-4b6b-90be-ede72e711f4f" providerId="AD" clId="Web-{44AF010C-875B-B473-D094-802C5D830253}" dt="2022-02-09T06:01:41.706" v="379" actId="1076"/>
        <pc:sldMkLst>
          <pc:docMk/>
          <pc:sldMk cId="1188599799" sldId="279"/>
        </pc:sldMkLst>
        <pc:spChg chg="mod">
          <ac:chgData name="Bunner, Oliver J" userId="S::obunner3@gatech.edu::50bcdc63-c325-4b6b-90be-ede72e711f4f" providerId="AD" clId="Web-{44AF010C-875B-B473-D094-802C5D830253}" dt="2022-02-09T05:59:20.343" v="365" actId="20577"/>
          <ac:spMkLst>
            <pc:docMk/>
            <pc:sldMk cId="1188599799" sldId="279"/>
            <ac:spMk id="2" creationId="{26A48BD6-3F7D-4197-841B-C43950FB42FE}"/>
          </ac:spMkLst>
        </pc:spChg>
        <pc:spChg chg="del">
          <ac:chgData name="Bunner, Oliver J" userId="S::obunner3@gatech.edu::50bcdc63-c325-4b6b-90be-ede72e711f4f" providerId="AD" clId="Web-{44AF010C-875B-B473-D094-802C5D830253}" dt="2022-02-09T06:00:30.110" v="366"/>
          <ac:spMkLst>
            <pc:docMk/>
            <pc:sldMk cId="1188599799" sldId="279"/>
            <ac:spMk id="3" creationId="{16F3E5CF-1010-4FE7-A718-44BCD648CF2B}"/>
          </ac:spMkLst>
        </pc:spChg>
        <pc:picChg chg="add mod ord">
          <ac:chgData name="Bunner, Oliver J" userId="S::obunner3@gatech.edu::50bcdc63-c325-4b6b-90be-ede72e711f4f" providerId="AD" clId="Web-{44AF010C-875B-B473-D094-802C5D830253}" dt="2022-02-09T06:00:38.423" v="370" actId="1076"/>
          <ac:picMkLst>
            <pc:docMk/>
            <pc:sldMk cId="1188599799" sldId="279"/>
            <ac:picMk id="4" creationId="{CF4922C9-0A32-406E-BA02-DC4BF3DC9329}"/>
          </ac:picMkLst>
        </pc:picChg>
        <pc:picChg chg="add mod">
          <ac:chgData name="Bunner, Oliver J" userId="S::obunner3@gatech.edu::50bcdc63-c325-4b6b-90be-ede72e711f4f" providerId="AD" clId="Web-{44AF010C-875B-B473-D094-802C5D830253}" dt="2022-02-09T06:01:41.706" v="379" actId="1076"/>
          <ac:picMkLst>
            <pc:docMk/>
            <pc:sldMk cId="1188599799" sldId="279"/>
            <ac:picMk id="5" creationId="{DC1A8523-B98D-4CD7-AAFE-E563B40D96B0}"/>
          </ac:picMkLst>
        </pc:picChg>
        <pc:picChg chg="add mod">
          <ac:chgData name="Bunner, Oliver J" userId="S::obunner3@gatech.edu::50bcdc63-c325-4b6b-90be-ede72e711f4f" providerId="AD" clId="Web-{44AF010C-875B-B473-D094-802C5D830253}" dt="2022-02-09T06:01:40.581" v="378" actId="1076"/>
          <ac:picMkLst>
            <pc:docMk/>
            <pc:sldMk cId="1188599799" sldId="279"/>
            <ac:picMk id="6" creationId="{7C1616BF-9831-41BC-B8F8-8D73B7BA90C0}"/>
          </ac:picMkLst>
        </pc:picChg>
      </pc:sldChg>
    </pc:docChg>
  </pc:docChgLst>
  <pc:docChgLst>
    <pc:chgData name="Survance, Dakota L" userId="S::dsurvance3@gatech.edu::7c9992a2-f6e6-4ffd-931c-d4ac30449e06" providerId="AD" clId="Web-{0D2FBDBE-163D-6649-22F8-A834D332361B}"/>
    <pc:docChg chg="delSld modSld">
      <pc:chgData name="Survance, Dakota L" userId="S::dsurvance3@gatech.edu::7c9992a2-f6e6-4ffd-931c-d4ac30449e06" providerId="AD" clId="Web-{0D2FBDBE-163D-6649-22F8-A834D332361B}" dt="2022-02-09T14:41:50.329" v="7" actId="20577"/>
      <pc:docMkLst>
        <pc:docMk/>
      </pc:docMkLst>
      <pc:sldChg chg="del">
        <pc:chgData name="Survance, Dakota L" userId="S::dsurvance3@gatech.edu::7c9992a2-f6e6-4ffd-931c-d4ac30449e06" providerId="AD" clId="Web-{0D2FBDBE-163D-6649-22F8-A834D332361B}" dt="2022-02-09T14:39:14.778" v="1"/>
        <pc:sldMkLst>
          <pc:docMk/>
          <pc:sldMk cId="4209322005" sldId="259"/>
        </pc:sldMkLst>
      </pc:sldChg>
      <pc:sldChg chg="delSp modSp">
        <pc:chgData name="Survance, Dakota L" userId="S::dsurvance3@gatech.edu::7c9992a2-f6e6-4ffd-931c-d4ac30449e06" providerId="AD" clId="Web-{0D2FBDBE-163D-6649-22F8-A834D332361B}" dt="2022-02-09T14:39:40.028" v="5"/>
        <pc:sldMkLst>
          <pc:docMk/>
          <pc:sldMk cId="3501347425" sldId="260"/>
        </pc:sldMkLst>
        <pc:spChg chg="del mod">
          <ac:chgData name="Survance, Dakota L" userId="S::dsurvance3@gatech.edu::7c9992a2-f6e6-4ffd-931c-d4ac30449e06" providerId="AD" clId="Web-{0D2FBDBE-163D-6649-22F8-A834D332361B}" dt="2022-02-09T14:39:40.028" v="5"/>
          <ac:spMkLst>
            <pc:docMk/>
            <pc:sldMk cId="3501347425" sldId="260"/>
            <ac:spMk id="3" creationId="{A9CB511D-EA45-4336-847C-1252667143B5}"/>
          </ac:spMkLst>
        </pc:spChg>
      </pc:sldChg>
      <pc:sldChg chg="modSp">
        <pc:chgData name="Survance, Dakota L" userId="S::dsurvance3@gatech.edu::7c9992a2-f6e6-4ffd-931c-d4ac30449e06" providerId="AD" clId="Web-{0D2FBDBE-163D-6649-22F8-A834D332361B}" dt="2022-02-09T14:41:50.329" v="7" actId="20577"/>
        <pc:sldMkLst>
          <pc:docMk/>
          <pc:sldMk cId="2520796967" sldId="265"/>
        </pc:sldMkLst>
        <pc:spChg chg="mod">
          <ac:chgData name="Survance, Dakota L" userId="S::dsurvance3@gatech.edu::7c9992a2-f6e6-4ffd-931c-d4ac30449e06" providerId="AD" clId="Web-{0D2FBDBE-163D-6649-22F8-A834D332361B}" dt="2022-02-09T14:41:50.329" v="7" actId="20577"/>
          <ac:spMkLst>
            <pc:docMk/>
            <pc:sldMk cId="2520796967" sldId="265"/>
            <ac:spMk id="7" creationId="{AA9AE871-7846-4801-92F5-0A5827EC3D58}"/>
          </ac:spMkLst>
        </pc:spChg>
      </pc:sldChg>
      <pc:sldChg chg="modSp">
        <pc:chgData name="Survance, Dakota L" userId="S::dsurvance3@gatech.edu::7c9992a2-f6e6-4ffd-931c-d4ac30449e06" providerId="AD" clId="Web-{0D2FBDBE-163D-6649-22F8-A834D332361B}" dt="2022-02-09T14:39:01.277" v="0" actId="20577"/>
        <pc:sldMkLst>
          <pc:docMk/>
          <pc:sldMk cId="747654079" sldId="270"/>
        </pc:sldMkLst>
        <pc:spChg chg="mod">
          <ac:chgData name="Survance, Dakota L" userId="S::dsurvance3@gatech.edu::7c9992a2-f6e6-4ffd-931c-d4ac30449e06" providerId="AD" clId="Web-{0D2FBDBE-163D-6649-22F8-A834D332361B}" dt="2022-02-09T14:39:01.277" v="0" actId="20577"/>
          <ac:spMkLst>
            <pc:docMk/>
            <pc:sldMk cId="747654079" sldId="270"/>
            <ac:spMk id="2" creationId="{5B5853E9-01AE-440B-8E01-A4B3E990764D}"/>
          </ac:spMkLst>
        </pc:spChg>
      </pc:sldChg>
    </pc:docChg>
  </pc:docChgLst>
  <pc:docChgLst>
    <pc:chgData name="Baek, Juyeop" userId="S::jbaek76@gatech.edu::77d25a7d-9af2-46fb-bb93-803d1e63a2c1" providerId="AD" clId="Web-{F5AD22E5-7708-7B44-888E-D72F31541DC4}"/>
    <pc:docChg chg="addSld delSld modSld">
      <pc:chgData name="Baek, Juyeop" userId="S::jbaek76@gatech.edu::77d25a7d-9af2-46fb-bb93-803d1e63a2c1" providerId="AD" clId="Web-{F5AD22E5-7708-7B44-888E-D72F31541DC4}" dt="2022-03-16T16:13:28.036" v="107"/>
      <pc:docMkLst>
        <pc:docMk/>
      </pc:docMkLst>
      <pc:sldChg chg="addSp delSp modSp">
        <pc:chgData name="Baek, Juyeop" userId="S::jbaek76@gatech.edu::77d25a7d-9af2-46fb-bb93-803d1e63a2c1" providerId="AD" clId="Web-{F5AD22E5-7708-7B44-888E-D72F31541DC4}" dt="2022-03-16T11:33:58.267" v="9"/>
        <pc:sldMkLst>
          <pc:docMk/>
          <pc:sldMk cId="747654079" sldId="270"/>
        </pc:sldMkLst>
        <pc:spChg chg="mod">
          <ac:chgData name="Baek, Juyeop" userId="S::jbaek76@gatech.edu::77d25a7d-9af2-46fb-bb93-803d1e63a2c1" providerId="AD" clId="Web-{F5AD22E5-7708-7B44-888E-D72F31541DC4}" dt="2022-03-16T11:33:18.032" v="2"/>
          <ac:spMkLst>
            <pc:docMk/>
            <pc:sldMk cId="747654079" sldId="270"/>
            <ac:spMk id="2" creationId="{5B5853E9-01AE-440B-8E01-A4B3E990764D}"/>
          </ac:spMkLst>
        </pc:spChg>
        <pc:spChg chg="add del mod">
          <ac:chgData name="Baek, Juyeop" userId="S::jbaek76@gatech.edu::77d25a7d-9af2-46fb-bb93-803d1e63a2c1" providerId="AD" clId="Web-{F5AD22E5-7708-7B44-888E-D72F31541DC4}" dt="2022-03-16T11:33:13.860" v="1"/>
          <ac:spMkLst>
            <pc:docMk/>
            <pc:sldMk cId="747654079" sldId="270"/>
            <ac:spMk id="4" creationId="{1166B54B-5567-486E-A280-37C577C1E658}"/>
          </ac:spMkLst>
        </pc:spChg>
        <pc:picChg chg="add mod ord modCrop">
          <ac:chgData name="Baek, Juyeop" userId="S::jbaek76@gatech.edu::77d25a7d-9af2-46fb-bb93-803d1e63a2c1" providerId="AD" clId="Web-{F5AD22E5-7708-7B44-888E-D72F31541DC4}" dt="2022-03-16T11:33:58.267" v="9"/>
          <ac:picMkLst>
            <pc:docMk/>
            <pc:sldMk cId="747654079" sldId="270"/>
            <ac:picMk id="5" creationId="{FA10D40A-8AAB-40A1-A7E6-73BFD902AC11}"/>
          </ac:picMkLst>
        </pc:picChg>
        <pc:picChg chg="del">
          <ac:chgData name="Baek, Juyeop" userId="S::jbaek76@gatech.edu::77d25a7d-9af2-46fb-bb93-803d1e63a2c1" providerId="AD" clId="Web-{F5AD22E5-7708-7B44-888E-D72F31541DC4}" dt="2022-03-16T11:31:20.138" v="0"/>
          <ac:picMkLst>
            <pc:docMk/>
            <pc:sldMk cId="747654079" sldId="270"/>
            <ac:picMk id="7" creationId="{34737147-BF31-4297-AF9D-0AE9F3669F8A}"/>
          </ac:picMkLst>
        </pc:picChg>
      </pc:sldChg>
      <pc:sldChg chg="del">
        <pc:chgData name="Baek, Juyeop" userId="S::jbaek76@gatech.edu::77d25a7d-9af2-46fb-bb93-803d1e63a2c1" providerId="AD" clId="Web-{F5AD22E5-7708-7B44-888E-D72F31541DC4}" dt="2022-03-16T16:13:28.036" v="107"/>
        <pc:sldMkLst>
          <pc:docMk/>
          <pc:sldMk cId="3476854365" sldId="280"/>
        </pc:sldMkLst>
      </pc:sldChg>
      <pc:sldChg chg="modSp">
        <pc:chgData name="Baek, Juyeop" userId="S::jbaek76@gatech.edu::77d25a7d-9af2-46fb-bb93-803d1e63a2c1" providerId="AD" clId="Web-{F5AD22E5-7708-7B44-888E-D72F31541DC4}" dt="2022-03-16T12:53:19.130" v="49" actId="20577"/>
        <pc:sldMkLst>
          <pc:docMk/>
          <pc:sldMk cId="4099830035" sldId="281"/>
        </pc:sldMkLst>
        <pc:spChg chg="mod">
          <ac:chgData name="Baek, Juyeop" userId="S::jbaek76@gatech.edu::77d25a7d-9af2-46fb-bb93-803d1e63a2c1" providerId="AD" clId="Web-{F5AD22E5-7708-7B44-888E-D72F31541DC4}" dt="2022-03-16T12:18:30.015" v="12" actId="20577"/>
          <ac:spMkLst>
            <pc:docMk/>
            <pc:sldMk cId="4099830035" sldId="281"/>
            <ac:spMk id="2" creationId="{7D66F4C2-9016-4A0A-9CC1-BD7EF8A28E0C}"/>
          </ac:spMkLst>
        </pc:spChg>
        <pc:spChg chg="mod">
          <ac:chgData name="Baek, Juyeop" userId="S::jbaek76@gatech.edu::77d25a7d-9af2-46fb-bb93-803d1e63a2c1" providerId="AD" clId="Web-{F5AD22E5-7708-7B44-888E-D72F31541DC4}" dt="2022-03-16T12:53:19.130" v="49" actId="20577"/>
          <ac:spMkLst>
            <pc:docMk/>
            <pc:sldMk cId="4099830035" sldId="281"/>
            <ac:spMk id="3" creationId="{5374F3F3-BC75-4DB7-87EC-9043D87D2058}"/>
          </ac:spMkLst>
        </pc:spChg>
      </pc:sldChg>
      <pc:sldChg chg="addSp modSp">
        <pc:chgData name="Baek, Juyeop" userId="S::jbaek76@gatech.edu::77d25a7d-9af2-46fb-bb93-803d1e63a2c1" providerId="AD" clId="Web-{F5AD22E5-7708-7B44-888E-D72F31541DC4}" dt="2022-03-16T14:51:32.309" v="54" actId="1076"/>
        <pc:sldMkLst>
          <pc:docMk/>
          <pc:sldMk cId="822624805" sldId="287"/>
        </pc:sldMkLst>
        <pc:spChg chg="mod">
          <ac:chgData name="Baek, Juyeop" userId="S::jbaek76@gatech.edu::77d25a7d-9af2-46fb-bb93-803d1e63a2c1" providerId="AD" clId="Web-{F5AD22E5-7708-7B44-888E-D72F31541DC4}" dt="2022-03-16T14:51:22.090" v="52" actId="1076"/>
          <ac:spMkLst>
            <pc:docMk/>
            <pc:sldMk cId="822624805" sldId="287"/>
            <ac:spMk id="11" creationId="{F6CAD98A-BE56-4309-955C-424FEED78F7F}"/>
          </ac:spMkLst>
        </pc:spChg>
        <pc:spChg chg="add mod">
          <ac:chgData name="Baek, Juyeop" userId="S::jbaek76@gatech.edu::77d25a7d-9af2-46fb-bb93-803d1e63a2c1" providerId="AD" clId="Web-{F5AD22E5-7708-7B44-888E-D72F31541DC4}" dt="2022-03-16T14:51:32.309" v="54" actId="1076"/>
          <ac:spMkLst>
            <pc:docMk/>
            <pc:sldMk cId="822624805" sldId="287"/>
            <ac:spMk id="19" creationId="{E8034BFE-EF93-4BF8-9F8A-5490DBFB4106}"/>
          </ac:spMkLst>
        </pc:spChg>
      </pc:sldChg>
      <pc:sldChg chg="addSp modSp">
        <pc:chgData name="Baek, Juyeop" userId="S::jbaek76@gatech.edu::77d25a7d-9af2-46fb-bb93-803d1e63a2c1" providerId="AD" clId="Web-{F5AD22E5-7708-7B44-888E-D72F31541DC4}" dt="2022-03-16T15:37:50.853" v="106" actId="20577"/>
        <pc:sldMkLst>
          <pc:docMk/>
          <pc:sldMk cId="1442510417" sldId="288"/>
        </pc:sldMkLst>
        <pc:spChg chg="mod">
          <ac:chgData name="Baek, Juyeop" userId="S::jbaek76@gatech.edu::77d25a7d-9af2-46fb-bb93-803d1e63a2c1" providerId="AD" clId="Web-{F5AD22E5-7708-7B44-888E-D72F31541DC4}" dt="2022-03-16T15:37:50.853" v="106" actId="20577"/>
          <ac:spMkLst>
            <pc:docMk/>
            <pc:sldMk cId="1442510417" sldId="288"/>
            <ac:spMk id="11" creationId="{7E1C5483-0D34-49E1-ACD3-CB827020D116}"/>
          </ac:spMkLst>
        </pc:spChg>
        <pc:picChg chg="add mod">
          <ac:chgData name="Baek, Juyeop" userId="S::jbaek76@gatech.edu::77d25a7d-9af2-46fb-bb93-803d1e63a2c1" providerId="AD" clId="Web-{F5AD22E5-7708-7B44-888E-D72F31541DC4}" dt="2022-03-16T15:06:02.270" v="67" actId="14100"/>
          <ac:picMkLst>
            <pc:docMk/>
            <pc:sldMk cId="1442510417" sldId="288"/>
            <ac:picMk id="3" creationId="{2635E52F-DFC3-46D2-8C36-F1CEE8B827AC}"/>
          </ac:picMkLst>
        </pc:picChg>
        <pc:picChg chg="add mod">
          <ac:chgData name="Baek, Juyeop" userId="S::jbaek76@gatech.edu::77d25a7d-9af2-46fb-bb93-803d1e63a2c1" providerId="AD" clId="Web-{F5AD22E5-7708-7B44-888E-D72F31541DC4}" dt="2022-03-16T15:06:21.974" v="70" actId="1076"/>
          <ac:picMkLst>
            <pc:docMk/>
            <pc:sldMk cId="1442510417" sldId="288"/>
            <ac:picMk id="4" creationId="{8915722E-D7BA-44CF-9D35-50C0D1563289}"/>
          </ac:picMkLst>
        </pc:picChg>
        <pc:picChg chg="mod">
          <ac:chgData name="Baek, Juyeop" userId="S::jbaek76@gatech.edu::77d25a7d-9af2-46fb-bb93-803d1e63a2c1" providerId="AD" clId="Web-{F5AD22E5-7708-7B44-888E-D72F31541DC4}" dt="2022-03-16T15:05:45.317" v="62" actId="1076"/>
          <ac:picMkLst>
            <pc:docMk/>
            <pc:sldMk cId="1442510417" sldId="288"/>
            <ac:picMk id="6" creationId="{65A74A5D-612B-4B17-869B-A2770C32F832}"/>
          </ac:picMkLst>
        </pc:picChg>
        <pc:picChg chg="mod">
          <ac:chgData name="Baek, Juyeop" userId="S::jbaek76@gatech.edu::77d25a7d-9af2-46fb-bb93-803d1e63a2c1" providerId="AD" clId="Web-{F5AD22E5-7708-7B44-888E-D72F31541DC4}" dt="2022-03-16T15:06:04.801" v="68" actId="1076"/>
          <ac:picMkLst>
            <pc:docMk/>
            <pc:sldMk cId="1442510417" sldId="288"/>
            <ac:picMk id="8" creationId="{42EA65DD-88DA-4821-9C8E-00764088AD3F}"/>
          </ac:picMkLst>
        </pc:picChg>
      </pc:sldChg>
      <pc:sldChg chg="add del">
        <pc:chgData name="Baek, Juyeop" userId="S::jbaek76@gatech.edu::77d25a7d-9af2-46fb-bb93-803d1e63a2c1" providerId="AD" clId="Web-{F5AD22E5-7708-7B44-888E-D72F31541DC4}" dt="2022-03-16T12:03:32.270" v="11"/>
        <pc:sldMkLst>
          <pc:docMk/>
          <pc:sldMk cId="16069144" sldId="292"/>
        </pc:sldMkLst>
      </pc:sldChg>
    </pc:docChg>
  </pc:docChgLst>
  <pc:docChgLst>
    <pc:chgData name="Baek, Juyeop" userId="77d25a7d-9af2-46fb-bb93-803d1e63a2c1" providerId="ADAL" clId="{BF270790-3DE6-4CA1-BCDF-9DA8961A2B4C}"/>
    <pc:docChg chg="undo redo custSel addSld delSld modSld sldOrd addSection delSection modSection">
      <pc:chgData name="Baek, Juyeop" userId="77d25a7d-9af2-46fb-bb93-803d1e63a2c1" providerId="ADAL" clId="{BF270790-3DE6-4CA1-BCDF-9DA8961A2B4C}" dt="2022-03-16T04:09:08.100" v="1147" actId="20577"/>
      <pc:docMkLst>
        <pc:docMk/>
      </pc:docMkLst>
      <pc:sldChg chg="add del">
        <pc:chgData name="Baek, Juyeop" userId="77d25a7d-9af2-46fb-bb93-803d1e63a2c1" providerId="ADAL" clId="{BF270790-3DE6-4CA1-BCDF-9DA8961A2B4C}" dt="2022-03-15T23:40:35.991" v="4" actId="2696"/>
        <pc:sldMkLst>
          <pc:docMk/>
          <pc:sldMk cId="3501347425" sldId="260"/>
        </pc:sldMkLst>
      </pc:sldChg>
      <pc:sldChg chg="add del">
        <pc:chgData name="Baek, Juyeop" userId="77d25a7d-9af2-46fb-bb93-803d1e63a2c1" providerId="ADAL" clId="{BF270790-3DE6-4CA1-BCDF-9DA8961A2B4C}" dt="2022-03-15T23:40:35.991" v="4" actId="2696"/>
        <pc:sldMkLst>
          <pc:docMk/>
          <pc:sldMk cId="2013142790" sldId="263"/>
        </pc:sldMkLst>
      </pc:sldChg>
      <pc:sldChg chg="add del">
        <pc:chgData name="Baek, Juyeop" userId="77d25a7d-9af2-46fb-bb93-803d1e63a2c1" providerId="ADAL" clId="{BF270790-3DE6-4CA1-BCDF-9DA8961A2B4C}" dt="2022-03-15T23:41:51.855" v="13" actId="2696"/>
        <pc:sldMkLst>
          <pc:docMk/>
          <pc:sldMk cId="189920776" sldId="264"/>
        </pc:sldMkLst>
      </pc:sldChg>
      <pc:sldChg chg="add del">
        <pc:chgData name="Baek, Juyeop" userId="77d25a7d-9af2-46fb-bb93-803d1e63a2c1" providerId="ADAL" clId="{BF270790-3DE6-4CA1-BCDF-9DA8961A2B4C}" dt="2022-03-15T23:41:54.376" v="14" actId="2696"/>
        <pc:sldMkLst>
          <pc:docMk/>
          <pc:sldMk cId="2520796967" sldId="265"/>
        </pc:sldMkLst>
      </pc:sldChg>
      <pc:sldChg chg="add del">
        <pc:chgData name="Baek, Juyeop" userId="77d25a7d-9af2-46fb-bb93-803d1e63a2c1" providerId="ADAL" clId="{BF270790-3DE6-4CA1-BCDF-9DA8961A2B4C}" dt="2022-03-15T23:42:00.104" v="17" actId="2696"/>
        <pc:sldMkLst>
          <pc:docMk/>
          <pc:sldMk cId="1689652542" sldId="266"/>
        </pc:sldMkLst>
      </pc:sldChg>
      <pc:sldChg chg="add del">
        <pc:chgData name="Baek, Juyeop" userId="77d25a7d-9af2-46fb-bb93-803d1e63a2c1" providerId="ADAL" clId="{BF270790-3DE6-4CA1-BCDF-9DA8961A2B4C}" dt="2022-03-15T23:41:29.846" v="12" actId="2696"/>
        <pc:sldMkLst>
          <pc:docMk/>
          <pc:sldMk cId="3045484439" sldId="267"/>
        </pc:sldMkLst>
      </pc:sldChg>
      <pc:sldChg chg="add del">
        <pc:chgData name="Baek, Juyeop" userId="77d25a7d-9af2-46fb-bb93-803d1e63a2c1" providerId="ADAL" clId="{BF270790-3DE6-4CA1-BCDF-9DA8961A2B4C}" dt="2022-03-15T23:41:22.841" v="11" actId="2696"/>
        <pc:sldMkLst>
          <pc:docMk/>
          <pc:sldMk cId="3839530735" sldId="268"/>
        </pc:sldMkLst>
      </pc:sldChg>
      <pc:sldChg chg="add del">
        <pc:chgData name="Baek, Juyeop" userId="77d25a7d-9af2-46fb-bb93-803d1e63a2c1" providerId="ADAL" clId="{BF270790-3DE6-4CA1-BCDF-9DA8961A2B4C}" dt="2022-03-15T23:41:19.901" v="10" actId="2696"/>
        <pc:sldMkLst>
          <pc:docMk/>
          <pc:sldMk cId="1910713304" sldId="269"/>
        </pc:sldMkLst>
      </pc:sldChg>
      <pc:sldChg chg="add del">
        <pc:chgData name="Baek, Juyeop" userId="77d25a7d-9af2-46fb-bb93-803d1e63a2c1" providerId="ADAL" clId="{BF270790-3DE6-4CA1-BCDF-9DA8961A2B4C}" dt="2022-03-15T23:41:16.882" v="9" actId="2696"/>
        <pc:sldMkLst>
          <pc:docMk/>
          <pc:sldMk cId="747654079" sldId="270"/>
        </pc:sldMkLst>
      </pc:sldChg>
      <pc:sldChg chg="add del">
        <pc:chgData name="Baek, Juyeop" userId="77d25a7d-9af2-46fb-bb93-803d1e63a2c1" providerId="ADAL" clId="{BF270790-3DE6-4CA1-BCDF-9DA8961A2B4C}" dt="2022-03-15T23:40:40.631" v="6" actId="2696"/>
        <pc:sldMkLst>
          <pc:docMk/>
          <pc:sldMk cId="2050229453" sldId="273"/>
        </pc:sldMkLst>
      </pc:sldChg>
      <pc:sldChg chg="add del">
        <pc:chgData name="Baek, Juyeop" userId="77d25a7d-9af2-46fb-bb93-803d1e63a2c1" providerId="ADAL" clId="{BF270790-3DE6-4CA1-BCDF-9DA8961A2B4C}" dt="2022-03-15T23:42:02.078" v="18" actId="2696"/>
        <pc:sldMkLst>
          <pc:docMk/>
          <pc:sldMk cId="715553075" sldId="274"/>
        </pc:sldMkLst>
      </pc:sldChg>
      <pc:sldChg chg="add del">
        <pc:chgData name="Baek, Juyeop" userId="77d25a7d-9af2-46fb-bb93-803d1e63a2c1" providerId="ADAL" clId="{BF270790-3DE6-4CA1-BCDF-9DA8961A2B4C}" dt="2022-03-15T23:41:56.357" v="15" actId="2696"/>
        <pc:sldMkLst>
          <pc:docMk/>
          <pc:sldMk cId="381291232" sldId="275"/>
        </pc:sldMkLst>
      </pc:sldChg>
      <pc:sldChg chg="add del">
        <pc:chgData name="Baek, Juyeop" userId="77d25a7d-9af2-46fb-bb93-803d1e63a2c1" providerId="ADAL" clId="{BF270790-3DE6-4CA1-BCDF-9DA8961A2B4C}" dt="2022-03-15T23:41:58.193" v="16" actId="2696"/>
        <pc:sldMkLst>
          <pc:docMk/>
          <pc:sldMk cId="3998276757" sldId="276"/>
        </pc:sldMkLst>
      </pc:sldChg>
      <pc:sldChg chg="modSp add del mod">
        <pc:chgData name="Baek, Juyeop" userId="77d25a7d-9af2-46fb-bb93-803d1e63a2c1" providerId="ADAL" clId="{BF270790-3DE6-4CA1-BCDF-9DA8961A2B4C}" dt="2022-03-15T23:43:22.371" v="109" actId="20577"/>
        <pc:sldMkLst>
          <pc:docMk/>
          <pc:sldMk cId="724210060" sldId="277"/>
        </pc:sldMkLst>
        <pc:spChg chg="mod">
          <ac:chgData name="Baek, Juyeop" userId="77d25a7d-9af2-46fb-bb93-803d1e63a2c1" providerId="ADAL" clId="{BF270790-3DE6-4CA1-BCDF-9DA8961A2B4C}" dt="2022-03-15T23:43:22.371" v="109" actId="20577"/>
          <ac:spMkLst>
            <pc:docMk/>
            <pc:sldMk cId="724210060" sldId="277"/>
            <ac:spMk id="2" creationId="{E06052EB-05AD-4273-9F79-3AF220F49988}"/>
          </ac:spMkLst>
        </pc:spChg>
      </pc:sldChg>
      <pc:sldChg chg="add del">
        <pc:chgData name="Baek, Juyeop" userId="77d25a7d-9af2-46fb-bb93-803d1e63a2c1" providerId="ADAL" clId="{BF270790-3DE6-4CA1-BCDF-9DA8961A2B4C}" dt="2022-03-15T23:42:04.764" v="19" actId="2696"/>
        <pc:sldMkLst>
          <pc:docMk/>
          <pc:sldMk cId="2822728052" sldId="278"/>
        </pc:sldMkLst>
      </pc:sldChg>
      <pc:sldChg chg="add del ord">
        <pc:chgData name="Baek, Juyeop" userId="77d25a7d-9af2-46fb-bb93-803d1e63a2c1" providerId="ADAL" clId="{BF270790-3DE6-4CA1-BCDF-9DA8961A2B4C}" dt="2022-03-15T23:41:11.524" v="8"/>
        <pc:sldMkLst>
          <pc:docMk/>
          <pc:sldMk cId="1188599799" sldId="279"/>
        </pc:sldMkLst>
      </pc:sldChg>
      <pc:sldChg chg="modSp new del mod">
        <pc:chgData name="Baek, Juyeop" userId="77d25a7d-9af2-46fb-bb93-803d1e63a2c1" providerId="ADAL" clId="{BF270790-3DE6-4CA1-BCDF-9DA8961A2B4C}" dt="2022-03-15T23:47:41.486" v="142" actId="2696"/>
        <pc:sldMkLst>
          <pc:docMk/>
          <pc:sldMk cId="2675844051" sldId="280"/>
        </pc:sldMkLst>
        <pc:spChg chg="mod">
          <ac:chgData name="Baek, Juyeop" userId="77d25a7d-9af2-46fb-bb93-803d1e63a2c1" providerId="ADAL" clId="{BF270790-3DE6-4CA1-BCDF-9DA8961A2B4C}" dt="2022-03-15T23:43:38.721" v="140" actId="20577"/>
          <ac:spMkLst>
            <pc:docMk/>
            <pc:sldMk cId="2675844051" sldId="280"/>
            <ac:spMk id="2" creationId="{51E1AA48-B08B-4CB1-99EF-EBDC43481F04}"/>
          </ac:spMkLst>
        </pc:spChg>
      </pc:sldChg>
      <pc:sldChg chg="new del">
        <pc:chgData name="Baek, Juyeop" userId="77d25a7d-9af2-46fb-bb93-803d1e63a2c1" providerId="ADAL" clId="{BF270790-3DE6-4CA1-BCDF-9DA8961A2B4C}" dt="2022-03-15T23:40:28.734" v="1" actId="2696"/>
        <pc:sldMkLst>
          <pc:docMk/>
          <pc:sldMk cId="3238983732" sldId="280"/>
        </pc:sldMkLst>
      </pc:sldChg>
      <pc:sldChg chg="addSp delSp modSp new mod">
        <pc:chgData name="Baek, Juyeop" userId="77d25a7d-9af2-46fb-bb93-803d1e63a2c1" providerId="ADAL" clId="{BF270790-3DE6-4CA1-BCDF-9DA8961A2B4C}" dt="2022-03-16T03:01:15.301" v="868" actId="20577"/>
        <pc:sldMkLst>
          <pc:docMk/>
          <pc:sldMk cId="2606726009" sldId="281"/>
        </pc:sldMkLst>
        <pc:spChg chg="mod">
          <ac:chgData name="Baek, Juyeop" userId="77d25a7d-9af2-46fb-bb93-803d1e63a2c1" providerId="ADAL" clId="{BF270790-3DE6-4CA1-BCDF-9DA8961A2B4C}" dt="2022-03-16T03:01:15.301" v="868" actId="20577"/>
          <ac:spMkLst>
            <pc:docMk/>
            <pc:sldMk cId="2606726009" sldId="281"/>
            <ac:spMk id="2" creationId="{7EE7F117-E95F-4F21-A49A-79D3CFCD55DA}"/>
          </ac:spMkLst>
        </pc:spChg>
        <pc:spChg chg="del">
          <ac:chgData name="Baek, Juyeop" userId="77d25a7d-9af2-46fb-bb93-803d1e63a2c1" providerId="ADAL" clId="{BF270790-3DE6-4CA1-BCDF-9DA8961A2B4C}" dt="2022-03-15T23:50:45.285" v="207" actId="478"/>
          <ac:spMkLst>
            <pc:docMk/>
            <pc:sldMk cId="2606726009" sldId="281"/>
            <ac:spMk id="3" creationId="{21FD0054-35B0-4AB5-BAF3-C7FDC8F67E51}"/>
          </ac:spMkLst>
        </pc:spChg>
        <pc:spChg chg="del">
          <ac:chgData name="Baek, Juyeop" userId="77d25a7d-9af2-46fb-bb93-803d1e63a2c1" providerId="ADAL" clId="{BF270790-3DE6-4CA1-BCDF-9DA8961A2B4C}" dt="2022-03-15T23:50:41.795" v="206" actId="22"/>
          <ac:spMkLst>
            <pc:docMk/>
            <pc:sldMk cId="2606726009" sldId="281"/>
            <ac:spMk id="4" creationId="{024EAC35-D1C6-44BE-8B93-56447E62CE5C}"/>
          </ac:spMkLst>
        </pc:spChg>
        <pc:spChg chg="mod">
          <ac:chgData name="Baek, Juyeop" userId="77d25a7d-9af2-46fb-bb93-803d1e63a2c1" providerId="ADAL" clId="{BF270790-3DE6-4CA1-BCDF-9DA8961A2B4C}" dt="2022-03-16T00:36:24.347" v="446" actId="1076"/>
          <ac:spMkLst>
            <pc:docMk/>
            <pc:sldMk cId="2606726009" sldId="281"/>
            <ac:spMk id="5" creationId="{576FE3A7-FB56-4895-9788-A450E98218C5}"/>
          </ac:spMkLst>
        </pc:spChg>
        <pc:spChg chg="del">
          <ac:chgData name="Baek, Juyeop" userId="77d25a7d-9af2-46fb-bb93-803d1e63a2c1" providerId="ADAL" clId="{BF270790-3DE6-4CA1-BCDF-9DA8961A2B4C}" dt="2022-03-15T23:54:24.115" v="212"/>
          <ac:spMkLst>
            <pc:docMk/>
            <pc:sldMk cId="2606726009" sldId="281"/>
            <ac:spMk id="6" creationId="{539E8B36-F878-4DB3-B4D6-AE5BCBDB14F3}"/>
          </ac:spMkLst>
        </pc:spChg>
        <pc:spChg chg="add del mod">
          <ac:chgData name="Baek, Juyeop" userId="77d25a7d-9af2-46fb-bb93-803d1e63a2c1" providerId="ADAL" clId="{BF270790-3DE6-4CA1-BCDF-9DA8961A2B4C}" dt="2022-03-16T00:05:33.802" v="332" actId="478"/>
          <ac:spMkLst>
            <pc:docMk/>
            <pc:sldMk cId="2606726009" sldId="281"/>
            <ac:spMk id="12" creationId="{1D2AB3D0-8FFC-4769-A78B-2A6854CCA590}"/>
          </ac:spMkLst>
        </pc:spChg>
        <pc:picChg chg="add mod ord modCrop">
          <ac:chgData name="Baek, Juyeop" userId="77d25a7d-9af2-46fb-bb93-803d1e63a2c1" providerId="ADAL" clId="{BF270790-3DE6-4CA1-BCDF-9DA8961A2B4C}" dt="2022-03-16T00:06:14.944" v="344" actId="1076"/>
          <ac:picMkLst>
            <pc:docMk/>
            <pc:sldMk cId="2606726009" sldId="281"/>
            <ac:picMk id="8" creationId="{B2D03AEC-7E98-428F-A808-F28A1177DA87}"/>
          </ac:picMkLst>
        </pc:picChg>
        <pc:picChg chg="add del mod ord modCrop">
          <ac:chgData name="Baek, Juyeop" userId="77d25a7d-9af2-46fb-bb93-803d1e63a2c1" providerId="ADAL" clId="{BF270790-3DE6-4CA1-BCDF-9DA8961A2B4C}" dt="2022-03-16T00:02:19.604" v="322" actId="478"/>
          <ac:picMkLst>
            <pc:docMk/>
            <pc:sldMk cId="2606726009" sldId="281"/>
            <ac:picMk id="10" creationId="{945A3A1A-5E26-426A-8CA6-E3D3F1A8AE26}"/>
          </ac:picMkLst>
        </pc:picChg>
        <pc:picChg chg="add del mod modCrop">
          <ac:chgData name="Baek, Juyeop" userId="77d25a7d-9af2-46fb-bb93-803d1e63a2c1" providerId="ADAL" clId="{BF270790-3DE6-4CA1-BCDF-9DA8961A2B4C}" dt="2022-03-16T00:30:37.220" v="397" actId="478"/>
          <ac:picMkLst>
            <pc:docMk/>
            <pc:sldMk cId="2606726009" sldId="281"/>
            <ac:picMk id="14" creationId="{16DEED0A-72C2-4278-8491-A8DF4C34568B}"/>
          </ac:picMkLst>
        </pc:picChg>
        <pc:picChg chg="add mod">
          <ac:chgData name="Baek, Juyeop" userId="77d25a7d-9af2-46fb-bb93-803d1e63a2c1" providerId="ADAL" clId="{BF270790-3DE6-4CA1-BCDF-9DA8961A2B4C}" dt="2022-03-16T00:31:56.227" v="401" actId="1076"/>
          <ac:picMkLst>
            <pc:docMk/>
            <pc:sldMk cId="2606726009" sldId="281"/>
            <ac:picMk id="16" creationId="{391D1E4F-A6C6-4ABE-9D3F-FD41552F29ED}"/>
          </ac:picMkLst>
        </pc:picChg>
      </pc:sldChg>
      <pc:sldChg chg="modSp new del mod">
        <pc:chgData name="Baek, Juyeop" userId="77d25a7d-9af2-46fb-bb93-803d1e63a2c1" providerId="ADAL" clId="{BF270790-3DE6-4CA1-BCDF-9DA8961A2B4C}" dt="2022-03-16T02:36:34.734" v="463" actId="2696"/>
        <pc:sldMkLst>
          <pc:docMk/>
          <pc:sldMk cId="2787971172" sldId="282"/>
        </pc:sldMkLst>
        <pc:spChg chg="mod">
          <ac:chgData name="Baek, Juyeop" userId="77d25a7d-9af2-46fb-bb93-803d1e63a2c1" providerId="ADAL" clId="{BF270790-3DE6-4CA1-BCDF-9DA8961A2B4C}" dt="2022-03-16T02:35:03.840" v="462" actId="20577"/>
          <ac:spMkLst>
            <pc:docMk/>
            <pc:sldMk cId="2787971172" sldId="282"/>
            <ac:spMk id="2" creationId="{A1653263-D84A-4F58-AC85-68E80225B95B}"/>
          </ac:spMkLst>
        </pc:spChg>
      </pc:sldChg>
      <pc:sldChg chg="addSp delSp modSp mod">
        <pc:chgData name="Baek, Juyeop" userId="77d25a7d-9af2-46fb-bb93-803d1e63a2c1" providerId="ADAL" clId="{BF270790-3DE6-4CA1-BCDF-9DA8961A2B4C}" dt="2022-03-16T03:00:32.902" v="867" actId="20577"/>
        <pc:sldMkLst>
          <pc:docMk/>
          <pc:sldMk cId="822624805" sldId="283"/>
        </pc:sldMkLst>
        <pc:spChg chg="mod">
          <ac:chgData name="Baek, Juyeop" userId="77d25a7d-9af2-46fb-bb93-803d1e63a2c1" providerId="ADAL" clId="{BF270790-3DE6-4CA1-BCDF-9DA8961A2B4C}" dt="2022-03-16T03:00:32.902" v="867" actId="20577"/>
          <ac:spMkLst>
            <pc:docMk/>
            <pc:sldMk cId="822624805" sldId="283"/>
            <ac:spMk id="2" creationId="{C9B77B9B-66EF-4EDF-ADC0-3C09D7D1FB4E}"/>
          </ac:spMkLst>
        </pc:spChg>
        <pc:spChg chg="add del mod">
          <ac:chgData name="Baek, Juyeop" userId="77d25a7d-9af2-46fb-bb93-803d1e63a2c1" providerId="ADAL" clId="{BF270790-3DE6-4CA1-BCDF-9DA8961A2B4C}" dt="2022-03-16T02:39:03.887" v="581" actId="478"/>
          <ac:spMkLst>
            <pc:docMk/>
            <pc:sldMk cId="822624805" sldId="283"/>
            <ac:spMk id="4" creationId="{039B08C2-CD08-43CE-8EC4-7C7ADB63D4DE}"/>
          </ac:spMkLst>
        </pc:spChg>
        <pc:spChg chg="add del mod">
          <ac:chgData name="Baek, Juyeop" userId="77d25a7d-9af2-46fb-bb93-803d1e63a2c1" providerId="ADAL" clId="{BF270790-3DE6-4CA1-BCDF-9DA8961A2B4C}" dt="2022-03-16T02:39:44.975" v="588" actId="478"/>
          <ac:spMkLst>
            <pc:docMk/>
            <pc:sldMk cId="822624805" sldId="283"/>
            <ac:spMk id="6" creationId="{32666A5C-6B86-48DA-B9E8-76A952987A07}"/>
          </ac:spMkLst>
        </pc:spChg>
        <pc:spChg chg="add mod">
          <ac:chgData name="Baek, Juyeop" userId="77d25a7d-9af2-46fb-bb93-803d1e63a2c1" providerId="ADAL" clId="{BF270790-3DE6-4CA1-BCDF-9DA8961A2B4C}" dt="2022-03-16T02:50:30.717" v="724" actId="207"/>
          <ac:spMkLst>
            <pc:docMk/>
            <pc:sldMk cId="822624805" sldId="283"/>
            <ac:spMk id="7" creationId="{A8E9645F-CE15-454B-AC5B-DFB3B1AE2C33}"/>
          </ac:spMkLst>
        </pc:spChg>
        <pc:spChg chg="add del">
          <ac:chgData name="Baek, Juyeop" userId="77d25a7d-9af2-46fb-bb93-803d1e63a2c1" providerId="ADAL" clId="{BF270790-3DE6-4CA1-BCDF-9DA8961A2B4C}" dt="2022-03-16T02:47:09.274" v="665" actId="478"/>
          <ac:spMkLst>
            <pc:docMk/>
            <pc:sldMk cId="822624805" sldId="283"/>
            <ac:spMk id="8" creationId="{1287A30E-589A-40C5-8004-21DAA31835D5}"/>
          </ac:spMkLst>
        </pc:spChg>
        <pc:spChg chg="add mod">
          <ac:chgData name="Baek, Juyeop" userId="77d25a7d-9af2-46fb-bb93-803d1e63a2c1" providerId="ADAL" clId="{BF270790-3DE6-4CA1-BCDF-9DA8961A2B4C}" dt="2022-03-16T02:51:55.928" v="740" actId="207"/>
          <ac:spMkLst>
            <pc:docMk/>
            <pc:sldMk cId="822624805" sldId="283"/>
            <ac:spMk id="9" creationId="{5FAAB382-ACDE-4969-BF03-5C738D8C807F}"/>
          </ac:spMkLst>
        </pc:spChg>
        <pc:spChg chg="add mod">
          <ac:chgData name="Baek, Juyeop" userId="77d25a7d-9af2-46fb-bb93-803d1e63a2c1" providerId="ADAL" clId="{BF270790-3DE6-4CA1-BCDF-9DA8961A2B4C}" dt="2022-03-16T02:52:47.810" v="749" actId="1076"/>
          <ac:spMkLst>
            <pc:docMk/>
            <pc:sldMk cId="822624805" sldId="283"/>
            <ac:spMk id="11" creationId="{F6CAD98A-BE56-4309-955C-424FEED78F7F}"/>
          </ac:spMkLst>
        </pc:spChg>
        <pc:spChg chg="del mod">
          <ac:chgData name="Baek, Juyeop" userId="77d25a7d-9af2-46fb-bb93-803d1e63a2c1" providerId="ADAL" clId="{BF270790-3DE6-4CA1-BCDF-9DA8961A2B4C}" dt="2022-03-16T02:39:08.339" v="585"/>
          <ac:spMkLst>
            <pc:docMk/>
            <pc:sldMk cId="822624805" sldId="283"/>
            <ac:spMk id="13" creationId="{CA575970-30E3-447D-B0CB-1A55FAB4793D}"/>
          </ac:spMkLst>
        </pc:spChg>
        <pc:spChg chg="mod">
          <ac:chgData name="Baek, Juyeop" userId="77d25a7d-9af2-46fb-bb93-803d1e63a2c1" providerId="ADAL" clId="{BF270790-3DE6-4CA1-BCDF-9DA8961A2B4C}" dt="2022-03-16T03:00:29.581" v="861" actId="20577"/>
          <ac:spMkLst>
            <pc:docMk/>
            <pc:sldMk cId="822624805" sldId="283"/>
            <ac:spMk id="14" creationId="{CD20B912-2ABC-462B-A6C3-DE9A81EDCCA8}"/>
          </ac:spMkLst>
        </pc:spChg>
        <pc:spChg chg="add mod">
          <ac:chgData name="Baek, Juyeop" userId="77d25a7d-9af2-46fb-bb93-803d1e63a2c1" providerId="ADAL" clId="{BF270790-3DE6-4CA1-BCDF-9DA8961A2B4C}" dt="2022-03-16T02:50:51.211" v="726" actId="207"/>
          <ac:spMkLst>
            <pc:docMk/>
            <pc:sldMk cId="822624805" sldId="283"/>
            <ac:spMk id="16" creationId="{031B8A7C-430F-4382-914C-03C9D9D956D7}"/>
          </ac:spMkLst>
        </pc:spChg>
        <pc:spChg chg="add mod">
          <ac:chgData name="Baek, Juyeop" userId="77d25a7d-9af2-46fb-bb93-803d1e63a2c1" providerId="ADAL" clId="{BF270790-3DE6-4CA1-BCDF-9DA8961A2B4C}" dt="2022-03-16T02:51:21.231" v="735" actId="207"/>
          <ac:spMkLst>
            <pc:docMk/>
            <pc:sldMk cId="822624805" sldId="283"/>
            <ac:spMk id="17" creationId="{9FB302B3-C525-458B-836E-76458755C224}"/>
          </ac:spMkLst>
        </pc:spChg>
        <pc:spChg chg="mod">
          <ac:chgData name="Baek, Juyeop" userId="77d25a7d-9af2-46fb-bb93-803d1e63a2c1" providerId="ADAL" clId="{BF270790-3DE6-4CA1-BCDF-9DA8961A2B4C}" dt="2022-03-16T02:57:45.286" v="809" actId="20577"/>
          <ac:spMkLst>
            <pc:docMk/>
            <pc:sldMk cId="822624805" sldId="283"/>
            <ac:spMk id="18" creationId="{388CA9B1-675C-4250-AE81-153461467F00}"/>
          </ac:spMkLst>
        </pc:spChg>
        <pc:spChg chg="del mod">
          <ac:chgData name="Baek, Juyeop" userId="77d25a7d-9af2-46fb-bb93-803d1e63a2c1" providerId="ADAL" clId="{BF270790-3DE6-4CA1-BCDF-9DA8961A2B4C}" dt="2022-03-16T02:55:56.159" v="771"/>
          <ac:spMkLst>
            <pc:docMk/>
            <pc:sldMk cId="822624805" sldId="283"/>
            <ac:spMk id="19" creationId="{A0688CBB-D58C-43C6-AAD0-BC68CBD0050D}"/>
          </ac:spMkLst>
        </pc:spChg>
        <pc:spChg chg="add mod">
          <ac:chgData name="Baek, Juyeop" userId="77d25a7d-9af2-46fb-bb93-803d1e63a2c1" providerId="ADAL" clId="{BF270790-3DE6-4CA1-BCDF-9DA8961A2B4C}" dt="2022-03-16T02:51:17.090" v="734" actId="207"/>
          <ac:spMkLst>
            <pc:docMk/>
            <pc:sldMk cId="822624805" sldId="283"/>
            <ac:spMk id="20" creationId="{9EFDDCD3-F1B0-4449-92FD-0E9818318D4D}"/>
          </ac:spMkLst>
        </pc:spChg>
        <pc:spChg chg="add mod">
          <ac:chgData name="Baek, Juyeop" userId="77d25a7d-9af2-46fb-bb93-803d1e63a2c1" providerId="ADAL" clId="{BF270790-3DE6-4CA1-BCDF-9DA8961A2B4C}" dt="2022-03-16T02:51:14.016" v="733" actId="207"/>
          <ac:spMkLst>
            <pc:docMk/>
            <pc:sldMk cId="822624805" sldId="283"/>
            <ac:spMk id="21" creationId="{BC003E9F-1ED2-450D-A003-1623D1D82AC2}"/>
          </ac:spMkLst>
        </pc:spChg>
        <pc:spChg chg="add mod">
          <ac:chgData name="Baek, Juyeop" userId="77d25a7d-9af2-46fb-bb93-803d1e63a2c1" providerId="ADAL" clId="{BF270790-3DE6-4CA1-BCDF-9DA8961A2B4C}" dt="2022-03-16T02:51:11.210" v="732" actId="207"/>
          <ac:spMkLst>
            <pc:docMk/>
            <pc:sldMk cId="822624805" sldId="283"/>
            <ac:spMk id="22" creationId="{29FEEF69-26AE-4706-80F0-ED02CD13D3FB}"/>
          </ac:spMkLst>
        </pc:spChg>
        <pc:spChg chg="add mod">
          <ac:chgData name="Baek, Juyeop" userId="77d25a7d-9af2-46fb-bb93-803d1e63a2c1" providerId="ADAL" clId="{BF270790-3DE6-4CA1-BCDF-9DA8961A2B4C}" dt="2022-03-16T02:51:59.845" v="741" actId="207"/>
          <ac:spMkLst>
            <pc:docMk/>
            <pc:sldMk cId="822624805" sldId="283"/>
            <ac:spMk id="23" creationId="{1A45C436-78C5-4EA4-BF84-163D529BF473}"/>
          </ac:spMkLst>
        </pc:spChg>
        <pc:spChg chg="add mod">
          <ac:chgData name="Baek, Juyeop" userId="77d25a7d-9af2-46fb-bb93-803d1e63a2c1" providerId="ADAL" clId="{BF270790-3DE6-4CA1-BCDF-9DA8961A2B4C}" dt="2022-03-16T02:57:44.731" v="807" actId="1076"/>
          <ac:spMkLst>
            <pc:docMk/>
            <pc:sldMk cId="822624805" sldId="283"/>
            <ac:spMk id="24" creationId="{E0B28A92-9567-40A4-B9DC-4CE0A0466341}"/>
          </ac:spMkLst>
        </pc:spChg>
        <pc:spChg chg="add mod">
          <ac:chgData name="Baek, Juyeop" userId="77d25a7d-9af2-46fb-bb93-803d1e63a2c1" providerId="ADAL" clId="{BF270790-3DE6-4CA1-BCDF-9DA8961A2B4C}" dt="2022-03-16T03:00:05.047" v="837" actId="313"/>
          <ac:spMkLst>
            <pc:docMk/>
            <pc:sldMk cId="822624805" sldId="283"/>
            <ac:spMk id="27" creationId="{03E7FA82-74DD-4373-BD19-C8FC21558BCB}"/>
          </ac:spMkLst>
        </pc:spChg>
        <pc:picChg chg="add del">
          <ac:chgData name="Baek, Juyeop" userId="77d25a7d-9af2-46fb-bb93-803d1e63a2c1" providerId="ADAL" clId="{BF270790-3DE6-4CA1-BCDF-9DA8961A2B4C}" dt="2022-03-16T02:39:08.337" v="583" actId="478"/>
          <ac:picMkLst>
            <pc:docMk/>
            <pc:sldMk cId="822624805" sldId="283"/>
            <ac:picMk id="10" creationId="{33D6B563-293F-4745-9896-FF494C8264E5}"/>
          </ac:picMkLst>
        </pc:picChg>
        <pc:picChg chg="del">
          <ac:chgData name="Baek, Juyeop" userId="77d25a7d-9af2-46fb-bb93-803d1e63a2c1" providerId="ADAL" clId="{BF270790-3DE6-4CA1-BCDF-9DA8961A2B4C}" dt="2022-03-16T03:00:02.151" v="836" actId="478"/>
          <ac:picMkLst>
            <pc:docMk/>
            <pc:sldMk cId="822624805" sldId="283"/>
            <ac:picMk id="12" creationId="{A6CED250-5DD9-4538-94DB-6C7282F736CC}"/>
          </ac:picMkLst>
        </pc:picChg>
        <pc:picChg chg="add del mod">
          <ac:chgData name="Baek, Juyeop" userId="77d25a7d-9af2-46fb-bb93-803d1e63a2c1" providerId="ADAL" clId="{BF270790-3DE6-4CA1-BCDF-9DA8961A2B4C}" dt="2022-03-16T02:57:46.757" v="813" actId="1076"/>
          <ac:picMkLst>
            <pc:docMk/>
            <pc:sldMk cId="822624805" sldId="283"/>
            <ac:picMk id="25" creationId="{ABDD76CC-36F8-4B8E-A288-11F755D60D85}"/>
          </ac:picMkLst>
        </pc:picChg>
        <pc:picChg chg="add mod">
          <ac:chgData name="Baek, Juyeop" userId="77d25a7d-9af2-46fb-bb93-803d1e63a2c1" providerId="ADAL" clId="{BF270790-3DE6-4CA1-BCDF-9DA8961A2B4C}" dt="2022-03-16T03:00:14.964" v="841" actId="1076"/>
          <ac:picMkLst>
            <pc:docMk/>
            <pc:sldMk cId="822624805" sldId="283"/>
            <ac:picMk id="28" creationId="{CC403728-8A01-4F10-B44F-87E5D468D341}"/>
          </ac:picMkLst>
        </pc:picChg>
        <pc:picChg chg="add del">
          <ac:chgData name="Baek, Juyeop" userId="77d25a7d-9af2-46fb-bb93-803d1e63a2c1" providerId="ADAL" clId="{BF270790-3DE6-4CA1-BCDF-9DA8961A2B4C}" dt="2022-03-16T02:57:45.529" v="810" actId="478"/>
          <ac:picMkLst>
            <pc:docMk/>
            <pc:sldMk cId="822624805" sldId="283"/>
            <ac:picMk id="2052" creationId="{69C74A83-FAAF-4C38-B5F6-DAE7ED874BA8}"/>
          </ac:picMkLst>
        </pc:picChg>
      </pc:sldChg>
      <pc:sldChg chg="del">
        <pc:chgData name="Baek, Juyeop" userId="77d25a7d-9af2-46fb-bb93-803d1e63a2c1" providerId="ADAL" clId="{BF270790-3DE6-4CA1-BCDF-9DA8961A2B4C}" dt="2022-03-16T04:07:17.732" v="1108" actId="2696"/>
        <pc:sldMkLst>
          <pc:docMk/>
          <pc:sldMk cId="3757936622" sldId="283"/>
        </pc:sldMkLst>
      </pc:sldChg>
      <pc:sldChg chg="addSp delSp modSp new mod">
        <pc:chgData name="Baek, Juyeop" userId="77d25a7d-9af2-46fb-bb93-803d1e63a2c1" providerId="ADAL" clId="{BF270790-3DE6-4CA1-BCDF-9DA8961A2B4C}" dt="2022-03-16T03:44:38.063" v="1101" actId="20577"/>
        <pc:sldMkLst>
          <pc:docMk/>
          <pc:sldMk cId="1442510417" sldId="284"/>
        </pc:sldMkLst>
        <pc:spChg chg="mod">
          <ac:chgData name="Baek, Juyeop" userId="77d25a7d-9af2-46fb-bb93-803d1e63a2c1" providerId="ADAL" clId="{BF270790-3DE6-4CA1-BCDF-9DA8961A2B4C}" dt="2022-03-16T03:06:34.495" v="915" actId="20577"/>
          <ac:spMkLst>
            <pc:docMk/>
            <pc:sldMk cId="1442510417" sldId="284"/>
            <ac:spMk id="2" creationId="{D25FC896-3A8B-4783-9AC0-138FF4CAF466}"/>
          </ac:spMkLst>
        </pc:spChg>
        <pc:spChg chg="del">
          <ac:chgData name="Baek, Juyeop" userId="77d25a7d-9af2-46fb-bb93-803d1e63a2c1" providerId="ADAL" clId="{BF270790-3DE6-4CA1-BCDF-9DA8961A2B4C}" dt="2022-03-16T03:16:24.098" v="916"/>
          <ac:spMkLst>
            <pc:docMk/>
            <pc:sldMk cId="1442510417" sldId="284"/>
            <ac:spMk id="3" creationId="{043EABA1-87AB-469D-9530-12032B6AA5B5}"/>
          </ac:spMkLst>
        </pc:spChg>
        <pc:spChg chg="del">
          <ac:chgData name="Baek, Juyeop" userId="77d25a7d-9af2-46fb-bb93-803d1e63a2c1" providerId="ADAL" clId="{BF270790-3DE6-4CA1-BCDF-9DA8961A2B4C}" dt="2022-03-16T03:16:42.948" v="918"/>
          <ac:spMkLst>
            <pc:docMk/>
            <pc:sldMk cId="1442510417" sldId="284"/>
            <ac:spMk id="4" creationId="{4BD60A1E-A952-43F0-A33E-CA769F856FE0}"/>
          </ac:spMkLst>
        </pc:spChg>
        <pc:spChg chg="add del mod">
          <ac:chgData name="Baek, Juyeop" userId="77d25a7d-9af2-46fb-bb93-803d1e63a2c1" providerId="ADAL" clId="{BF270790-3DE6-4CA1-BCDF-9DA8961A2B4C}" dt="2022-03-16T03:17:05.726" v="925"/>
          <ac:spMkLst>
            <pc:docMk/>
            <pc:sldMk cId="1442510417" sldId="284"/>
            <ac:spMk id="9" creationId="{475A060A-24C9-48CF-802B-2688CA11C321}"/>
          </ac:spMkLst>
        </pc:spChg>
        <pc:spChg chg="add del mod">
          <ac:chgData name="Baek, Juyeop" userId="77d25a7d-9af2-46fb-bb93-803d1e63a2c1" providerId="ADAL" clId="{BF270790-3DE6-4CA1-BCDF-9DA8961A2B4C}" dt="2022-03-16T03:24:46.786" v="940"/>
          <ac:spMkLst>
            <pc:docMk/>
            <pc:sldMk cId="1442510417" sldId="284"/>
            <ac:spMk id="10" creationId="{20EDAEA5-FA4B-47AA-8449-804BAA297DD1}"/>
          </ac:spMkLst>
        </pc:spChg>
        <pc:spChg chg="add mod">
          <ac:chgData name="Baek, Juyeop" userId="77d25a7d-9af2-46fb-bb93-803d1e63a2c1" providerId="ADAL" clId="{BF270790-3DE6-4CA1-BCDF-9DA8961A2B4C}" dt="2022-03-16T03:44:38.063" v="1101" actId="20577"/>
          <ac:spMkLst>
            <pc:docMk/>
            <pc:sldMk cId="1442510417" sldId="284"/>
            <ac:spMk id="11" creationId="{7E1C5483-0D34-49E1-ACD3-CB827020D116}"/>
          </ac:spMkLst>
        </pc:spChg>
        <pc:picChg chg="add mod">
          <ac:chgData name="Baek, Juyeop" userId="77d25a7d-9af2-46fb-bb93-803d1e63a2c1" providerId="ADAL" clId="{BF270790-3DE6-4CA1-BCDF-9DA8961A2B4C}" dt="2022-03-16T03:16:50.633" v="921" actId="1076"/>
          <ac:picMkLst>
            <pc:docMk/>
            <pc:sldMk cId="1442510417" sldId="284"/>
            <ac:picMk id="6" creationId="{65A74A5D-612B-4B17-869B-A2770C32F832}"/>
          </ac:picMkLst>
        </pc:picChg>
        <pc:picChg chg="add mod">
          <ac:chgData name="Baek, Juyeop" userId="77d25a7d-9af2-46fb-bb93-803d1e63a2c1" providerId="ADAL" clId="{BF270790-3DE6-4CA1-BCDF-9DA8961A2B4C}" dt="2022-03-16T03:16:52.963" v="922" actId="1076"/>
          <ac:picMkLst>
            <pc:docMk/>
            <pc:sldMk cId="1442510417" sldId="284"/>
            <ac:picMk id="8" creationId="{42EA65DD-88DA-4821-9C8E-00764088AD3F}"/>
          </ac:picMkLst>
        </pc:picChg>
      </pc:sldChg>
      <pc:sldChg chg="new del">
        <pc:chgData name="Baek, Juyeop" userId="77d25a7d-9af2-46fb-bb93-803d1e63a2c1" providerId="ADAL" clId="{BF270790-3DE6-4CA1-BCDF-9DA8961A2B4C}" dt="2022-03-16T03:06:10.656" v="870" actId="680"/>
        <pc:sldMkLst>
          <pc:docMk/>
          <pc:sldMk cId="1903301718" sldId="284"/>
        </pc:sldMkLst>
      </pc:sldChg>
      <pc:sldChg chg="add del">
        <pc:chgData name="Baek, Juyeop" userId="77d25a7d-9af2-46fb-bb93-803d1e63a2c1" providerId="ADAL" clId="{BF270790-3DE6-4CA1-BCDF-9DA8961A2B4C}" dt="2022-03-16T02:47:13.670" v="667"/>
        <pc:sldMkLst>
          <pc:docMk/>
          <pc:sldMk cId="3139588108" sldId="284"/>
        </pc:sldMkLst>
      </pc:sldChg>
      <pc:sldChg chg="ord">
        <pc:chgData name="Baek, Juyeop" userId="77d25a7d-9af2-46fb-bb93-803d1e63a2c1" providerId="ADAL" clId="{BF270790-3DE6-4CA1-BCDF-9DA8961A2B4C}" dt="2022-03-16T04:07:11.681" v="1103"/>
        <pc:sldMkLst>
          <pc:docMk/>
          <pc:sldMk cId="2606726009" sldId="286"/>
        </pc:sldMkLst>
      </pc:sldChg>
      <pc:sldChg chg="ord">
        <pc:chgData name="Baek, Juyeop" userId="77d25a7d-9af2-46fb-bb93-803d1e63a2c1" providerId="ADAL" clId="{BF270790-3DE6-4CA1-BCDF-9DA8961A2B4C}" dt="2022-03-16T04:07:14.127" v="1105"/>
        <pc:sldMkLst>
          <pc:docMk/>
          <pc:sldMk cId="822624805" sldId="287"/>
        </pc:sldMkLst>
      </pc:sldChg>
      <pc:sldChg chg="ord">
        <pc:chgData name="Baek, Juyeop" userId="77d25a7d-9af2-46fb-bb93-803d1e63a2c1" providerId="ADAL" clId="{BF270790-3DE6-4CA1-BCDF-9DA8961A2B4C}" dt="2022-03-16T04:07:16.167" v="1107"/>
        <pc:sldMkLst>
          <pc:docMk/>
          <pc:sldMk cId="1442510417" sldId="288"/>
        </pc:sldMkLst>
      </pc:sldChg>
      <pc:sldChg chg="modSp new mod">
        <pc:chgData name="Baek, Juyeop" userId="77d25a7d-9af2-46fb-bb93-803d1e63a2c1" providerId="ADAL" clId="{BF270790-3DE6-4CA1-BCDF-9DA8961A2B4C}" dt="2022-03-16T04:09:08.100" v="1147" actId="20577"/>
        <pc:sldMkLst>
          <pc:docMk/>
          <pc:sldMk cId="3659036229" sldId="289"/>
        </pc:sldMkLst>
        <pc:spChg chg="mod">
          <ac:chgData name="Baek, Juyeop" userId="77d25a7d-9af2-46fb-bb93-803d1e63a2c1" providerId="ADAL" clId="{BF270790-3DE6-4CA1-BCDF-9DA8961A2B4C}" dt="2022-03-16T04:08:59.086" v="1121" actId="20577"/>
          <ac:spMkLst>
            <pc:docMk/>
            <pc:sldMk cId="3659036229" sldId="289"/>
            <ac:spMk id="2" creationId="{00CBD4B0-DEDC-4C06-8B2C-4BCFE55422A5}"/>
          </ac:spMkLst>
        </pc:spChg>
        <pc:spChg chg="mod">
          <ac:chgData name="Baek, Juyeop" userId="77d25a7d-9af2-46fb-bb93-803d1e63a2c1" providerId="ADAL" clId="{BF270790-3DE6-4CA1-BCDF-9DA8961A2B4C}" dt="2022-03-16T04:09:08.100" v="1147" actId="20577"/>
          <ac:spMkLst>
            <pc:docMk/>
            <pc:sldMk cId="3659036229" sldId="289"/>
            <ac:spMk id="3" creationId="{A72A150F-FA17-496B-A5DA-58E88ACFD770}"/>
          </ac:spMkLst>
        </pc:spChg>
      </pc:sldChg>
    </pc:docChg>
  </pc:docChgLst>
  <pc:docChgLst>
    <pc:chgData name="Jia, Raymond Z" userId="S::rjia38@gatech.edu::9e4a4529-8680-4af5-818f-ffbadfb491fa" providerId="AD" clId="Web-{2978DA94-0585-D7CF-B649-BB8495F1DAEB}"/>
    <pc:docChg chg="modSld">
      <pc:chgData name="Jia, Raymond Z" userId="S::rjia38@gatech.edu::9e4a4529-8680-4af5-818f-ffbadfb491fa" providerId="AD" clId="Web-{2978DA94-0585-D7CF-B649-BB8495F1DAEB}" dt="2022-03-16T03:56:25.442" v="65" actId="20577"/>
      <pc:docMkLst>
        <pc:docMk/>
      </pc:docMkLst>
      <pc:sldChg chg="addSp delSp modSp">
        <pc:chgData name="Jia, Raymond Z" userId="S::rjia38@gatech.edu::9e4a4529-8680-4af5-818f-ffbadfb491fa" providerId="AD" clId="Web-{2978DA94-0585-D7CF-B649-BB8495F1DAEB}" dt="2022-03-16T03:45:02.508" v="10"/>
        <pc:sldMkLst>
          <pc:docMk/>
          <pc:sldMk cId="2520796967" sldId="265"/>
        </pc:sldMkLst>
        <pc:spChg chg="del">
          <ac:chgData name="Jia, Raymond Z" userId="S::rjia38@gatech.edu::9e4a4529-8680-4af5-818f-ffbadfb491fa" providerId="AD" clId="Web-{2978DA94-0585-D7CF-B649-BB8495F1DAEB}" dt="2022-03-16T03:43:22.210" v="0"/>
          <ac:spMkLst>
            <pc:docMk/>
            <pc:sldMk cId="2520796967" sldId="265"/>
            <ac:spMk id="8" creationId="{99A10939-17F2-4C00-86D3-571243F62568}"/>
          </ac:spMkLst>
        </pc:spChg>
        <pc:picChg chg="add mod">
          <ac:chgData name="Jia, Raymond Z" userId="S::rjia38@gatech.edu::9e4a4529-8680-4af5-818f-ffbadfb491fa" providerId="AD" clId="Web-{2978DA94-0585-D7CF-B649-BB8495F1DAEB}" dt="2022-03-16T03:43:34.476" v="4" actId="1076"/>
          <ac:picMkLst>
            <pc:docMk/>
            <pc:sldMk cId="2520796967" sldId="265"/>
            <ac:picMk id="3" creationId="{6832F33A-29D6-4536-9700-12BDC9831295}"/>
          </ac:picMkLst>
        </pc:picChg>
        <pc:picChg chg="add mod">
          <ac:chgData name="Jia, Raymond Z" userId="S::rjia38@gatech.edu::9e4a4529-8680-4af5-818f-ffbadfb491fa" providerId="AD" clId="Web-{2978DA94-0585-D7CF-B649-BB8495F1DAEB}" dt="2022-03-16T03:45:02.508" v="10"/>
          <ac:picMkLst>
            <pc:docMk/>
            <pc:sldMk cId="2520796967" sldId="265"/>
            <ac:picMk id="4" creationId="{E5CD625F-1613-43FE-8D4D-0A61B5A27C99}"/>
          </ac:picMkLst>
        </pc:picChg>
      </pc:sldChg>
      <pc:sldChg chg="addSp delSp modSp">
        <pc:chgData name="Jia, Raymond Z" userId="S::rjia38@gatech.edu::9e4a4529-8680-4af5-818f-ffbadfb491fa" providerId="AD" clId="Web-{2978DA94-0585-D7CF-B649-BB8495F1DAEB}" dt="2022-03-16T03:54:35.456" v="17"/>
        <pc:sldMkLst>
          <pc:docMk/>
          <pc:sldMk cId="3757936622" sldId="283"/>
        </pc:sldMkLst>
        <pc:spChg chg="del">
          <ac:chgData name="Jia, Raymond Z" userId="S::rjia38@gatech.edu::9e4a4529-8680-4af5-818f-ffbadfb491fa" providerId="AD" clId="Web-{2978DA94-0585-D7CF-B649-BB8495F1DAEB}" dt="2022-03-16T03:44:36.789" v="5"/>
          <ac:spMkLst>
            <pc:docMk/>
            <pc:sldMk cId="3757936622" sldId="283"/>
            <ac:spMk id="8" creationId="{99A10939-17F2-4C00-86D3-571243F62568}"/>
          </ac:spMkLst>
        </pc:spChg>
        <pc:picChg chg="add mod">
          <ac:chgData name="Jia, Raymond Z" userId="S::rjia38@gatech.edu::9e4a4529-8680-4af5-818f-ffbadfb491fa" providerId="AD" clId="Web-{2978DA94-0585-D7CF-B649-BB8495F1DAEB}" dt="2022-03-16T03:54:21.847" v="14"/>
          <ac:picMkLst>
            <pc:docMk/>
            <pc:sldMk cId="3757936622" sldId="283"/>
            <ac:picMk id="3" creationId="{175D941B-CC5D-4CD0-884B-9B1BD0E01FC7}"/>
          </ac:picMkLst>
        </pc:picChg>
        <pc:picChg chg="add mod">
          <ac:chgData name="Jia, Raymond Z" userId="S::rjia38@gatech.edu::9e4a4529-8680-4af5-818f-ffbadfb491fa" providerId="AD" clId="Web-{2978DA94-0585-D7CF-B649-BB8495F1DAEB}" dt="2022-03-16T03:54:35.456" v="17"/>
          <ac:picMkLst>
            <pc:docMk/>
            <pc:sldMk cId="3757936622" sldId="283"/>
            <ac:picMk id="4" creationId="{E69EA650-BADF-4BCB-A361-E90983476B57}"/>
          </ac:picMkLst>
        </pc:picChg>
      </pc:sldChg>
      <pc:sldChg chg="modSp">
        <pc:chgData name="Jia, Raymond Z" userId="S::rjia38@gatech.edu::9e4a4529-8680-4af5-818f-ffbadfb491fa" providerId="AD" clId="Web-{2978DA94-0585-D7CF-B649-BB8495F1DAEB}" dt="2022-03-16T03:56:25.442" v="65" actId="20577"/>
        <pc:sldMkLst>
          <pc:docMk/>
          <pc:sldMk cId="2778283282" sldId="285"/>
        </pc:sldMkLst>
        <pc:spChg chg="mod">
          <ac:chgData name="Jia, Raymond Z" userId="S::rjia38@gatech.edu::9e4a4529-8680-4af5-818f-ffbadfb491fa" providerId="AD" clId="Web-{2978DA94-0585-D7CF-B649-BB8495F1DAEB}" dt="2022-03-16T03:56:25.442" v="65" actId="20577"/>
          <ac:spMkLst>
            <pc:docMk/>
            <pc:sldMk cId="2778283282" sldId="285"/>
            <ac:spMk id="7" creationId="{AA9AE871-7846-4801-92F5-0A5827EC3D58}"/>
          </ac:spMkLst>
        </pc:spChg>
      </pc:sldChg>
    </pc:docChg>
  </pc:docChgLst>
</pc:chgInfo>
</file>

<file path=ppt/comments/modernComment_10E_2C904B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0B58A4-C3A8-4850-84C0-5A3C36FEDB58}" authorId="{DF5130B5-F17D-1E59-2C55-2A24A4EBE33E}" created="2022-03-16T00:37:14.38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47654079" sldId="270"/>
      <ac:picMk id="7" creationId="{34737147-BF31-4297-AF9D-0AE9F3669F8A}"/>
    </ac:deMkLst>
    <p188:txBody>
      <a:bodyPr/>
      <a:lstStyle/>
      <a:p>
        <a:r>
          <a:rPr lang="en-US"/>
          <a:t>Maybe replace with new Gantt chart or some other type of timeline?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Solomon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38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03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50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Solomon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75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Solomon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05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Solomon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08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Solomon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1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Solomon + 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7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62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8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Solomon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90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Solomon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5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Solomon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8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bin"/><Relationship Id="rId1" Type="http://schemas.microsoft.com/office/2007/relationships/media" Target="../media/media1.bin"/><Relationship Id="rId6" Type="http://schemas.openxmlformats.org/officeDocument/2006/relationships/hyperlink" Target="https://youtu.be/FjNBaQcCUJM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2C904BBF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TranzVolt 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5"/>
            <a:ext cx="11162074" cy="89524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CEBFF"/>
                </a:solidFill>
              </a:rPr>
              <a:t>Survance | Jia | Jang | Bunner | </a:t>
            </a:r>
            <a:r>
              <a:rPr lang="en-US" err="1">
                <a:solidFill>
                  <a:srgbClr val="7CEBFF"/>
                </a:solidFill>
              </a:rPr>
              <a:t>baek</a:t>
            </a:r>
            <a:r>
              <a:rPr lang="en-US">
                <a:solidFill>
                  <a:srgbClr val="7CEBFF"/>
                </a:solidFill>
              </a:rPr>
              <a:t> | Yerramilli</a:t>
            </a:r>
          </a:p>
          <a:p>
            <a:r>
              <a:rPr lang="en-US">
                <a:solidFill>
                  <a:srgbClr val="7CEBFF"/>
                </a:solidFill>
              </a:rPr>
              <a:t>Interdisciplinary capstone design | Dr. </a:t>
            </a:r>
            <a:r>
              <a:rPr lang="en-US" err="1">
                <a:solidFill>
                  <a:srgbClr val="7CEBFF"/>
                </a:solidFill>
              </a:rPr>
              <a:t>collins</a:t>
            </a:r>
            <a:r>
              <a:rPr lang="en-US">
                <a:solidFill>
                  <a:srgbClr val="7CEBFF"/>
                </a:solidFill>
              </a:rPr>
              <a:t> | Capstone team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D4B0-DEDC-4C06-8B2C-4BCFE55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A150F-FA17-496B-A5DA-58E88ACFD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Push Buttons</a:t>
            </a:r>
          </a:p>
        </p:txBody>
      </p:sp>
      <p:pic>
        <p:nvPicPr>
          <p:cNvPr id="7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00A3BBF6-77CD-42C4-8683-A79FCD56BA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4710" y="2993603"/>
            <a:ext cx="2801047" cy="22657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D3980-CC8B-42DF-ABF0-AE6DB991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Electrical Cables</a:t>
            </a:r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B57CB340-4DC3-4922-BA0E-926879E45B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870193" y="2993006"/>
            <a:ext cx="2649461" cy="2553999"/>
          </a:xfr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F82EEEC-525C-47A8-83EB-A49E9D81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939" y="2967344"/>
            <a:ext cx="4980353" cy="286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36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52EB-05AD-4273-9F79-3AF220F4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Microcontroller unit (MCU)</a:t>
            </a:r>
          </a:p>
        </p:txBody>
      </p:sp>
    </p:spTree>
    <p:extLst>
      <p:ext uri="{BB962C8B-B14F-4D97-AF65-F5344CB8AC3E}">
        <p14:creationId xmlns:p14="http://schemas.microsoft.com/office/powerpoint/2010/main" val="3679699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5296-CE24-4A29-AA04-456E2B26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MCU Design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9AE871-7846-4801-92F5-0A5827EC3D58}"/>
              </a:ext>
            </a:extLst>
          </p:cNvPr>
          <p:cNvSpPr txBox="1">
            <a:spLocks/>
          </p:cNvSpPr>
          <p:nvPr/>
        </p:nvSpPr>
        <p:spPr>
          <a:xfrm>
            <a:off x="444759" y="2021105"/>
            <a:ext cx="7575116" cy="4555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sz="2400"/>
              <a:t>Existing:  Icarus Control Unit (ICU)</a:t>
            </a:r>
          </a:p>
          <a:p>
            <a:pPr marL="629435" lvl="1" indent="-305435"/>
            <a:r>
              <a:rPr lang="en-US" sz="2200"/>
              <a:t>No BLE</a:t>
            </a:r>
          </a:p>
          <a:p>
            <a:pPr marL="305435" indent="-305435"/>
            <a:endParaRPr lang="en-US" sz="2400"/>
          </a:p>
          <a:p>
            <a:pPr marL="305435" indent="-305435"/>
            <a:r>
              <a:rPr lang="en-US" sz="2400"/>
              <a:t>New:  Arduino Nano 33 BLE</a:t>
            </a:r>
          </a:p>
          <a:p>
            <a:pPr marL="629285" lvl="1" indent="-305435"/>
            <a:r>
              <a:rPr lang="en-US" sz="2200"/>
              <a:t>Bluetooth capability</a:t>
            </a:r>
          </a:p>
          <a:p>
            <a:pPr marL="629285" lvl="1" indent="-305435"/>
            <a:r>
              <a:rPr lang="en-US" sz="2200"/>
              <a:t>Logic interface with UI system</a:t>
            </a:r>
          </a:p>
          <a:p>
            <a:pPr marL="629285" lvl="1" indent="-305435"/>
            <a:r>
              <a:rPr lang="en-US" sz="2200"/>
              <a:t>UART interface with motor controller</a:t>
            </a:r>
          </a:p>
          <a:p>
            <a:pPr marL="629285" lvl="1" indent="-305435"/>
            <a:endParaRPr lang="en-US" sz="2200"/>
          </a:p>
          <a:p>
            <a:pPr marL="304800" indent="-305435"/>
            <a:r>
              <a:rPr lang="en-US" sz="2400"/>
              <a:t>Looking Ahead:</a:t>
            </a:r>
          </a:p>
          <a:p>
            <a:pPr marL="629285" lvl="1" indent="-305435"/>
            <a:r>
              <a:rPr lang="en-US" sz="2200"/>
              <a:t>Homing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68914-AFF0-45F5-9C30-114A74F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39" y="1823537"/>
            <a:ext cx="3396342" cy="2192302"/>
          </a:xfrm>
          <a:prstGeom prst="rect">
            <a:avLst/>
          </a:prstGeom>
        </p:spPr>
      </p:pic>
      <p:pic>
        <p:nvPicPr>
          <p:cNvPr id="1026" name="Picture 2" descr="Arduino Nano 33 BLE — Arduino Official Store">
            <a:extLst>
              <a:ext uri="{FF2B5EF4-FFF2-40B4-BE49-F238E27FC236}">
                <a16:creationId xmlns:a16="http://schemas.microsoft.com/office/drawing/2014/main" id="{F1DC0698-FC12-45FF-B733-9551A9AB7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8" b="22781"/>
          <a:stretch/>
        </p:blipFill>
        <p:spPr bwMode="auto">
          <a:xfrm>
            <a:off x="7038515" y="4726392"/>
            <a:ext cx="3765389" cy="149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C452D-9807-4EA5-BEBF-6F837A29BB45}"/>
              </a:ext>
            </a:extLst>
          </p:cNvPr>
          <p:cNvSpPr txBox="1"/>
          <p:nvPr/>
        </p:nvSpPr>
        <p:spPr>
          <a:xfrm>
            <a:off x="7359659" y="4015839"/>
            <a:ext cx="3123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Flipsky</a:t>
            </a:r>
            <a:r>
              <a:rPr lang="en-US" sz="1200"/>
              <a:t> Motor Controller Overview and Pinout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A91F5-C589-4088-9232-B7E44DA813DF}"/>
              </a:ext>
            </a:extLst>
          </p:cNvPr>
          <p:cNvSpPr txBox="1"/>
          <p:nvPr/>
        </p:nvSpPr>
        <p:spPr>
          <a:xfrm>
            <a:off x="8137533" y="6221158"/>
            <a:ext cx="1567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Arduino Nano 33 BLE</a:t>
            </a:r>
          </a:p>
        </p:txBody>
      </p:sp>
    </p:spTree>
    <p:extLst>
      <p:ext uri="{BB962C8B-B14F-4D97-AF65-F5344CB8AC3E}">
        <p14:creationId xmlns:p14="http://schemas.microsoft.com/office/powerpoint/2010/main" val="277828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5296-CE24-4A29-AA04-456E2B26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MCU </a:t>
            </a:r>
            <a:r>
              <a:rPr lang="en-US" err="1"/>
              <a:t>TinkerCAD</a:t>
            </a:r>
            <a:r>
              <a:rPr lang="en-US"/>
              <a:t> </a:t>
            </a:r>
            <a:r>
              <a:rPr lang="en-US" err="1"/>
              <a:t>SImulation</a:t>
            </a:r>
            <a:endParaRPr lang="en-US"/>
          </a:p>
        </p:txBody>
      </p:sp>
      <p:pic>
        <p:nvPicPr>
          <p:cNvPr id="3" name="2022-03-16 00-54-17">
            <a:hlinkClick r:id="" action="ppaction://media"/>
            <a:extLst>
              <a:ext uri="{FF2B5EF4-FFF2-40B4-BE49-F238E27FC236}">
                <a16:creationId xmlns:a16="http://schemas.microsoft.com/office/drawing/2014/main" id="{2D926F5D-D048-445E-A731-17C2B9C530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7522" y="1842213"/>
            <a:ext cx="8916955" cy="5015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18133-BB61-4166-A8F3-39397FAC23C9}"/>
              </a:ext>
            </a:extLst>
          </p:cNvPr>
          <p:cNvSpPr txBox="1"/>
          <p:nvPr/>
        </p:nvSpPr>
        <p:spPr>
          <a:xfrm>
            <a:off x="203200" y="6370320"/>
            <a:ext cx="14325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6"/>
              </a:rPr>
              <a:t>YouTube 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25C2-D4B2-4173-B712-EB65F00D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822728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53E9-01AE-440B-8E01-A4B3E990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Future work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A10D40A-8AAB-40A1-A7E6-73BFD902A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142" t="3851" r="3719" b="41998"/>
          <a:stretch/>
        </p:blipFill>
        <p:spPr>
          <a:xfrm>
            <a:off x="1042155" y="2029977"/>
            <a:ext cx="10249278" cy="4232430"/>
          </a:xfrm>
          <a:noFill/>
        </p:spPr>
      </p:pic>
    </p:spTree>
    <p:extLst>
      <p:ext uri="{BB962C8B-B14F-4D97-AF65-F5344CB8AC3E}">
        <p14:creationId xmlns:p14="http://schemas.microsoft.com/office/powerpoint/2010/main" val="7476540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6A5D-BD47-4516-BD86-3BE2BD58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Design Problem</a:t>
            </a:r>
          </a:p>
        </p:txBody>
      </p:sp>
      <p:pic>
        <p:nvPicPr>
          <p:cNvPr id="1028" name="Picture 4" descr="Brite Ray Solar Panel Installation Northern Virginia Solar Energy  Contractor VA Solar Services Residential, Commercial Solar Power">
            <a:extLst>
              <a:ext uri="{FF2B5EF4-FFF2-40B4-BE49-F238E27FC236}">
                <a16:creationId xmlns:a16="http://schemas.microsoft.com/office/drawing/2014/main" id="{B0D7DD08-D398-47FA-ADEF-505DC8F85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7" b="6926"/>
          <a:stretch/>
        </p:blipFill>
        <p:spPr bwMode="auto">
          <a:xfrm>
            <a:off x="8055426" y="541176"/>
            <a:ext cx="3682483" cy="459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21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0A3D-7E85-44E7-8FB3-99D688C4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Original tranzvolt</a:t>
            </a:r>
          </a:p>
        </p:txBody>
      </p:sp>
      <p:pic>
        <p:nvPicPr>
          <p:cNvPr id="5" name="Content Placeholder 4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267258FB-B7C3-4F7C-94C6-F92816DF8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2615" y="2037387"/>
            <a:ext cx="7866769" cy="4425058"/>
          </a:xfrm>
        </p:spPr>
      </p:pic>
    </p:spTree>
    <p:extLst>
      <p:ext uri="{BB962C8B-B14F-4D97-AF65-F5344CB8AC3E}">
        <p14:creationId xmlns:p14="http://schemas.microsoft.com/office/powerpoint/2010/main" val="205022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F4C2-9016-4A0A-9CC1-BD7EF8A2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4F3F3-BC75-4DB7-87EC-9043D87D2058}"/>
              </a:ext>
            </a:extLst>
          </p:cNvPr>
          <p:cNvSpPr txBox="1">
            <a:spLocks/>
          </p:cNvSpPr>
          <p:nvPr/>
        </p:nvSpPr>
        <p:spPr>
          <a:xfrm>
            <a:off x="581192" y="2056204"/>
            <a:ext cx="11029615" cy="460619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Develop new motor box</a:t>
            </a:r>
          </a:p>
          <a:p>
            <a:pPr lvl="1"/>
            <a:r>
              <a:rPr lang="en-US" sz="2200"/>
              <a:t>Improved Battery Management System</a:t>
            </a:r>
          </a:p>
          <a:p>
            <a:pPr marL="629920" lvl="1" indent="-305435"/>
            <a:r>
              <a:rPr lang="en-US" sz="2200"/>
              <a:t>Plug-in wired controller with new UI</a:t>
            </a:r>
          </a:p>
          <a:p>
            <a:pPr marL="629920" lvl="1" indent="-305435"/>
            <a:r>
              <a:rPr lang="en-US" sz="2200"/>
              <a:t>Auto-homing mechanism</a:t>
            </a:r>
          </a:p>
          <a:p>
            <a:pPr lvl="1"/>
            <a:r>
              <a:rPr lang="en-US" sz="2200"/>
              <a:t>Bluetooth adaptable controls</a:t>
            </a:r>
          </a:p>
          <a:p>
            <a:pPr lvl="1"/>
            <a:endParaRPr lang="en-US" sz="1000"/>
          </a:p>
          <a:p>
            <a:r>
              <a:rPr lang="en-US" sz="2400"/>
              <a:t>Three Subsystems:</a:t>
            </a:r>
          </a:p>
          <a:p>
            <a:pPr lvl="1"/>
            <a:r>
              <a:rPr lang="en-US" sz="2200"/>
              <a:t>Battery Management System (BMS)</a:t>
            </a:r>
          </a:p>
          <a:p>
            <a:pPr lvl="1"/>
            <a:r>
              <a:rPr lang="en-US" sz="2200"/>
              <a:t>User Interface (Remote Controller)</a:t>
            </a:r>
          </a:p>
          <a:p>
            <a:pPr lvl="1"/>
            <a:r>
              <a:rPr lang="en-US" sz="2200"/>
              <a:t>Microcontroller Unit (MCU)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627E8-F540-4558-9FA6-FE273774A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588" y="2435289"/>
            <a:ext cx="5296785" cy="30697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CE3400-244A-4CFF-A579-F0920CA533C7}"/>
              </a:ext>
            </a:extLst>
          </p:cNvPr>
          <p:cNvSpPr/>
          <p:nvPr/>
        </p:nvSpPr>
        <p:spPr>
          <a:xfrm>
            <a:off x="7632441" y="5337110"/>
            <a:ext cx="2752530" cy="223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EBC78-F334-451F-A0FD-F5C62293F288}"/>
              </a:ext>
            </a:extLst>
          </p:cNvPr>
          <p:cNvSpPr txBox="1"/>
          <p:nvPr/>
        </p:nvSpPr>
        <p:spPr>
          <a:xfrm>
            <a:off x="8056015" y="5422545"/>
            <a:ext cx="2037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Current </a:t>
            </a:r>
            <a:r>
              <a:rPr lang="en-US" sz="1200" err="1"/>
              <a:t>TranzVolt</a:t>
            </a:r>
            <a:r>
              <a:rPr lang="en-US" sz="1200"/>
              <a:t> Motor Box</a:t>
            </a:r>
          </a:p>
        </p:txBody>
      </p:sp>
    </p:spTree>
    <p:extLst>
      <p:ext uri="{BB962C8B-B14F-4D97-AF65-F5344CB8AC3E}">
        <p14:creationId xmlns:p14="http://schemas.microsoft.com/office/powerpoint/2010/main" val="409983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52EB-05AD-4273-9F79-3AF220F4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Battery management system (BMS)</a:t>
            </a:r>
          </a:p>
        </p:txBody>
      </p:sp>
    </p:spTree>
    <p:extLst>
      <p:ext uri="{BB962C8B-B14F-4D97-AF65-F5344CB8AC3E}">
        <p14:creationId xmlns:p14="http://schemas.microsoft.com/office/powerpoint/2010/main" val="88149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5296-CE24-4A29-AA04-456E2B26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BMS Design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9AE871-7846-4801-92F5-0A5827EC3D58}"/>
              </a:ext>
            </a:extLst>
          </p:cNvPr>
          <p:cNvSpPr txBox="1">
            <a:spLocks/>
          </p:cNvSpPr>
          <p:nvPr/>
        </p:nvSpPr>
        <p:spPr>
          <a:xfrm>
            <a:off x="444760" y="2021105"/>
            <a:ext cx="5647816" cy="4555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sz="2400"/>
              <a:t>Batteries:</a:t>
            </a:r>
          </a:p>
          <a:p>
            <a:pPr marL="629435" lvl="1" indent="-305435"/>
            <a:r>
              <a:rPr lang="en-US" sz="2200"/>
              <a:t>2x 20V MAX XR Premium Lithium-Ion 5.0Ah Battery Packs</a:t>
            </a:r>
          </a:p>
          <a:p>
            <a:pPr marL="305435" indent="-305435"/>
            <a:endParaRPr lang="en-US" sz="2400"/>
          </a:p>
          <a:p>
            <a:pPr marL="305435" indent="-305435"/>
            <a:r>
              <a:rPr lang="en-US" sz="2400"/>
              <a:t>Existing Problems:</a:t>
            </a:r>
          </a:p>
          <a:p>
            <a:pPr marL="629435" lvl="1" indent="-305435"/>
            <a:r>
              <a:rPr lang="en-US" sz="2200"/>
              <a:t>Only safety mechanism – Thermal Sensor</a:t>
            </a:r>
          </a:p>
          <a:p>
            <a:pPr marL="305435" indent="-305435"/>
            <a:endParaRPr lang="en-US" sz="2400"/>
          </a:p>
          <a:p>
            <a:pPr marL="305435" indent="-305435"/>
            <a:r>
              <a:rPr lang="en-US" sz="2400"/>
              <a:t>New system:  TI BQ77904 IC</a:t>
            </a:r>
          </a:p>
          <a:p>
            <a:pPr marL="629435" lvl="1" indent="-305435"/>
            <a:r>
              <a:rPr lang="en-US" sz="2200"/>
              <a:t>Voltage Protection</a:t>
            </a:r>
          </a:p>
          <a:p>
            <a:pPr marL="629435" lvl="1" indent="-305435"/>
            <a:r>
              <a:rPr lang="en-US" sz="2200"/>
              <a:t>Overcurrent Protection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832F33A-29D6-4536-9700-12BDC9831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2" b="15104"/>
          <a:stretch/>
        </p:blipFill>
        <p:spPr>
          <a:xfrm>
            <a:off x="7569088" y="1938847"/>
            <a:ext cx="2341303" cy="1623318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5DABF-04AA-464E-BE38-311A405FF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659" y="4299037"/>
            <a:ext cx="2288732" cy="1623318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84E62-E98D-475B-9E48-A529EEF77A90}"/>
              </a:ext>
            </a:extLst>
          </p:cNvPr>
          <p:cNvSpPr txBox="1"/>
          <p:nvPr/>
        </p:nvSpPr>
        <p:spPr>
          <a:xfrm>
            <a:off x="7302868" y="3653601"/>
            <a:ext cx="29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DeWalt 20V Premium Lithium-Ion Batteries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C6E4B-A2A4-462A-B504-9569072DAE17}"/>
              </a:ext>
            </a:extLst>
          </p:cNvPr>
          <p:cNvSpPr txBox="1"/>
          <p:nvPr/>
        </p:nvSpPr>
        <p:spPr>
          <a:xfrm>
            <a:off x="7691372" y="5922355"/>
            <a:ext cx="2149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Texas Instruments BQ77904 IC</a:t>
            </a:r>
          </a:p>
        </p:txBody>
      </p:sp>
    </p:spTree>
    <p:extLst>
      <p:ext uri="{BB962C8B-B14F-4D97-AF65-F5344CB8AC3E}">
        <p14:creationId xmlns:p14="http://schemas.microsoft.com/office/powerpoint/2010/main" val="25207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52EB-05AD-4273-9F79-3AF220F4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Interface (remote controller)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F1125D1-C6E9-4F27-B849-CAE7A619E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143" y="721111"/>
            <a:ext cx="1881422" cy="41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1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49C41C-1B74-48A8-A304-05971EEA2315}"/>
              </a:ext>
            </a:extLst>
          </p:cNvPr>
          <p:cNvSpPr/>
          <p:nvPr/>
        </p:nvSpPr>
        <p:spPr>
          <a:xfrm>
            <a:off x="747032" y="3432175"/>
            <a:ext cx="2594428" cy="311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77B9B-66EF-4EDF-ADC0-3C09D7D1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694827"/>
            <a:ext cx="11029616" cy="1013800"/>
          </a:xfrm>
        </p:spPr>
        <p:txBody>
          <a:bodyPr/>
          <a:lstStyle/>
          <a:p>
            <a:r>
              <a:rPr lang="en-US"/>
              <a:t>CURRENT REMOTE CONTROLLER ISSUES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0B912-2ABC-462B-A6C3-DE9A81EDCCA8}"/>
              </a:ext>
            </a:extLst>
          </p:cNvPr>
          <p:cNvSpPr txBox="1"/>
          <p:nvPr/>
        </p:nvSpPr>
        <p:spPr>
          <a:xfrm>
            <a:off x="685398" y="2351782"/>
            <a:ext cx="27851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Complexity of 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CA9B1-675C-4250-AE81-153461467F00}"/>
              </a:ext>
            </a:extLst>
          </p:cNvPr>
          <p:cNvSpPr txBox="1"/>
          <p:nvPr/>
        </p:nvSpPr>
        <p:spPr>
          <a:xfrm>
            <a:off x="4703426" y="2351782"/>
            <a:ext cx="27851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Receiver Redundancy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E9645F-CE15-454B-AC5B-DFB3B1AE2C33}"/>
              </a:ext>
            </a:extLst>
          </p:cNvPr>
          <p:cNvSpPr/>
          <p:nvPr/>
        </p:nvSpPr>
        <p:spPr>
          <a:xfrm>
            <a:off x="1040225" y="3594538"/>
            <a:ext cx="804041" cy="6936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STOP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1B8A7C-430F-4382-914C-03C9D9D956D7}"/>
              </a:ext>
            </a:extLst>
          </p:cNvPr>
          <p:cNvSpPr/>
          <p:nvPr/>
        </p:nvSpPr>
        <p:spPr>
          <a:xfrm>
            <a:off x="1040223" y="4669220"/>
            <a:ext cx="804041" cy="6936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B302B3-C525-458B-836E-76458755C224}"/>
              </a:ext>
            </a:extLst>
          </p:cNvPr>
          <p:cNvSpPr/>
          <p:nvPr/>
        </p:nvSpPr>
        <p:spPr>
          <a:xfrm>
            <a:off x="1040223" y="5651936"/>
            <a:ext cx="804041" cy="6936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JOG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FDDCD3-F1B0-4449-92FD-0E9818318D4D}"/>
              </a:ext>
            </a:extLst>
          </p:cNvPr>
          <p:cNvSpPr/>
          <p:nvPr/>
        </p:nvSpPr>
        <p:spPr>
          <a:xfrm>
            <a:off x="2270287" y="5651937"/>
            <a:ext cx="804041" cy="6936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003E9F-1ED2-450D-A003-1623D1D82AC2}"/>
              </a:ext>
            </a:extLst>
          </p:cNvPr>
          <p:cNvSpPr/>
          <p:nvPr/>
        </p:nvSpPr>
        <p:spPr>
          <a:xfrm>
            <a:off x="2270287" y="4669220"/>
            <a:ext cx="804041" cy="6936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DOWN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EEF69-26AE-4706-80F0-ED02CD13D3FB}"/>
              </a:ext>
            </a:extLst>
          </p:cNvPr>
          <p:cNvSpPr/>
          <p:nvPr/>
        </p:nvSpPr>
        <p:spPr>
          <a:xfrm>
            <a:off x="2270287" y="3594538"/>
            <a:ext cx="804041" cy="6936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UP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FAAB382-ACDE-4969-BF03-5C738D8C807F}"/>
              </a:ext>
            </a:extLst>
          </p:cNvPr>
          <p:cNvSpPr/>
          <p:nvPr/>
        </p:nvSpPr>
        <p:spPr>
          <a:xfrm>
            <a:off x="1213492" y="4200196"/>
            <a:ext cx="457502" cy="567558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1A45C436-78C5-4EA4-BF84-163D529BF473}"/>
              </a:ext>
            </a:extLst>
          </p:cNvPr>
          <p:cNvSpPr/>
          <p:nvPr/>
        </p:nvSpPr>
        <p:spPr>
          <a:xfrm>
            <a:off x="1213492" y="5176344"/>
            <a:ext cx="457502" cy="567558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CAD98A-BE56-4309-955C-424FEED78F7F}"/>
              </a:ext>
            </a:extLst>
          </p:cNvPr>
          <p:cNvSpPr/>
          <p:nvPr/>
        </p:nvSpPr>
        <p:spPr>
          <a:xfrm rot="19192660">
            <a:off x="1761656" y="5203268"/>
            <a:ext cx="650772" cy="517587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0B28A92-9567-40A4-B9DC-4CE0A0466341}"/>
              </a:ext>
            </a:extLst>
          </p:cNvPr>
          <p:cNvSpPr/>
          <p:nvPr/>
        </p:nvSpPr>
        <p:spPr>
          <a:xfrm rot="5400000">
            <a:off x="1798348" y="3656135"/>
            <a:ext cx="457502" cy="567558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D76CC-36F8-4B8E-A288-11F755D6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653" y="3939914"/>
            <a:ext cx="3422689" cy="20805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3E7FA82-74DD-4373-BD19-C8FC21558BCB}"/>
              </a:ext>
            </a:extLst>
          </p:cNvPr>
          <p:cNvSpPr txBox="1"/>
          <p:nvPr/>
        </p:nvSpPr>
        <p:spPr>
          <a:xfrm>
            <a:off x="8441705" y="2351782"/>
            <a:ext cx="27851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Battery Dependency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C403728-8A01-4F10-B44F-87E5D468D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380" y="3683345"/>
            <a:ext cx="1952666" cy="258502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034BFE-EF93-4BF8-9F8A-5490DBFB4106}"/>
              </a:ext>
            </a:extLst>
          </p:cNvPr>
          <p:cNvSpPr/>
          <p:nvPr/>
        </p:nvSpPr>
        <p:spPr>
          <a:xfrm rot="13920000">
            <a:off x="1716298" y="4223553"/>
            <a:ext cx="650772" cy="517587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2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C896-3A8B-4783-9AC0-138FF4CA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TEAM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74A5D-612B-4B17-869B-A2770C32F8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89193" y="2138918"/>
            <a:ext cx="2056790" cy="237033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EA65DD-88DA-4821-9C8E-00764088AD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954902" y="2089250"/>
            <a:ext cx="1987842" cy="2753859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E1C5483-0D34-49E1-ACD3-CB827020D116}"/>
              </a:ext>
            </a:extLst>
          </p:cNvPr>
          <p:cNvSpPr txBox="1">
            <a:spLocks/>
          </p:cNvSpPr>
          <p:nvPr/>
        </p:nvSpPr>
        <p:spPr>
          <a:xfrm>
            <a:off x="8340118" y="2315573"/>
            <a:ext cx="3160451" cy="390004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</a:rPr>
              <a:t>3 buttons</a:t>
            </a:r>
          </a:p>
          <a:p>
            <a:pPr marL="305435" indent="-305435"/>
            <a:endParaRPr lang="en-US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</a:rPr>
              <a:t>Hole for wires on top</a:t>
            </a:r>
          </a:p>
          <a:p>
            <a:pPr marL="305435" indent="-305435"/>
            <a:endParaRPr lang="en-US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</a:rPr>
              <a:t>Two-part case, drilled together using screws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</a:rPr>
              <a:t>Outer case to be 3D printed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rgbClr val="3D3D3D"/>
              </a:solidFill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2635E52F-DFC3-46D2-8C36-F1CEE8B82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86" y="4842954"/>
            <a:ext cx="2132163" cy="1887008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915722E-D7BA-44CF-9D35-50C0D1563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329" y="4850842"/>
            <a:ext cx="2743200" cy="19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104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68FF56FF64B54FBB50B93FAC6EE8B8" ma:contentTypeVersion="8" ma:contentTypeDescription="Create a new document." ma:contentTypeScope="" ma:versionID="1dc31df4ddebfda140d6e448985eeb09">
  <xsd:schema xmlns:xsd="http://www.w3.org/2001/XMLSchema" xmlns:xs="http://www.w3.org/2001/XMLSchema" xmlns:p="http://schemas.microsoft.com/office/2006/metadata/properties" xmlns:ns2="c67172da-b16d-4dcd-b2f4-50659ee291b3" targetNamespace="http://schemas.microsoft.com/office/2006/metadata/properties" ma:root="true" ma:fieldsID="3bd023ff8343a09af886f9f045d77cc5" ns2:_="">
    <xsd:import namespace="c67172da-b16d-4dcd-b2f4-50659ee291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7172da-b16d-4dcd-b2f4-50659ee291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C98C24-8DE1-48A0-B5D0-04931A0C68E4}">
  <ds:schemaRefs>
    <ds:schemaRef ds:uri="c67172da-b16d-4dcd-b2f4-50659ee291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6AAFF8-2ED6-4667-8786-0DAF709CB8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6E78C3-2C13-4D10-9B21-3113E65273F3}">
  <ds:schemaRefs>
    <ds:schemaRef ds:uri="c67172da-b16d-4dcd-b2f4-50659ee291b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Application>Microsoft Office PowerPoint</Application>
  <PresentationFormat>Widescreen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Dividend</vt:lpstr>
      <vt:lpstr>TranzVolt 2.0</vt:lpstr>
      <vt:lpstr>THE Design Problem</vt:lpstr>
      <vt:lpstr>Original tranzvolt</vt:lpstr>
      <vt:lpstr>Project FOcus</vt:lpstr>
      <vt:lpstr>Battery management system (BMS)</vt:lpstr>
      <vt:lpstr>BMS Design</vt:lpstr>
      <vt:lpstr>User Interface (remote controller)</vt:lpstr>
      <vt:lpstr>CURRENT REMOTE CONTROLLER ISSUES</vt:lpstr>
      <vt:lpstr>CURRENT TEAM DESIGN</vt:lpstr>
      <vt:lpstr>Components</vt:lpstr>
      <vt:lpstr>Microcontroller unit (MCU)</vt:lpstr>
      <vt:lpstr>MCU Design</vt:lpstr>
      <vt:lpstr>MCU TinkerCAD SImulation</vt:lpstr>
      <vt:lpstr>Future work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TranzVolt 2.0</dc:title>
  <dc:creator>Survance, Dakota L</dc:creator>
  <cp:revision>9</cp:revision>
  <dcterms:created xsi:type="dcterms:W3CDTF">2022-02-08T16:09:12Z</dcterms:created>
  <dcterms:modified xsi:type="dcterms:W3CDTF">2022-03-16T17:11:42Z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90600.0000000000</vt:lpwstr>
  </property>
  <property fmtid="{D5CDD505-2E9C-101B-9397-08002B2CF9AE}" pid="3" name="ContentTypeId">
    <vt:lpwstr>0x0101008168FF56FF64B54FBB50B93FAC6EE8B8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